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73" r:id="rId4"/>
    <p:sldId id="257" r:id="rId5"/>
    <p:sldId id="274" r:id="rId6"/>
    <p:sldId id="294" r:id="rId7"/>
    <p:sldId id="295" r:id="rId8"/>
    <p:sldId id="298" r:id="rId9"/>
    <p:sldId id="310" r:id="rId10"/>
    <p:sldId id="297" r:id="rId11"/>
    <p:sldId id="308" r:id="rId12"/>
    <p:sldId id="309" r:id="rId13"/>
    <p:sldId id="312" r:id="rId14"/>
    <p:sldId id="304" r:id="rId15"/>
    <p:sldId id="303" r:id="rId16"/>
    <p:sldId id="300" r:id="rId17"/>
    <p:sldId id="301" r:id="rId18"/>
    <p:sldId id="302" r:id="rId19"/>
    <p:sldId id="305" r:id="rId20"/>
    <p:sldId id="311" r:id="rId21"/>
    <p:sldId id="313" r:id="rId22"/>
    <p:sldId id="26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78F"/>
    <a:srgbClr val="DF5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5126" autoAdjust="0"/>
  </p:normalViewPr>
  <p:slideViewPr>
    <p:cSldViewPr snapToGrid="0">
      <p:cViewPr varScale="1">
        <p:scale>
          <a:sx n="85" d="100"/>
          <a:sy n="85" d="100"/>
        </p:scale>
        <p:origin x="-552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A2B54-6606-476A-9C22-384023786D94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21462-D095-4E59-A8AC-4FBA96965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5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8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31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5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9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5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2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95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22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71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498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61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74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941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54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474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9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89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0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3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8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24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5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57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540C-0238-45C4-ABD0-A50CF6A0F0AF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236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5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.png"/><Relationship Id="rId2" Type="http://schemas.openxmlformats.org/officeDocument/2006/relationships/tags" Target="../tags/tag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0.xml"/><Relationship Id="rId19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6"/>
          <a:stretch/>
        </p:blipFill>
        <p:spPr bwMode="auto">
          <a:xfrm>
            <a:off x="3679685" y="3091594"/>
            <a:ext cx="4844823" cy="376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07" y="3085907"/>
            <a:ext cx="3698849" cy="3772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1594"/>
            <a:ext cx="3669832" cy="376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27"/>
            <a:ext cx="12233615" cy="309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 rot="2700000">
            <a:off x="1881971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 rot="2700000">
            <a:off x="932900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PA_矩形 41"/>
          <p:cNvSpPr/>
          <p:nvPr>
            <p:custDataLst>
              <p:tags r:id="rId3"/>
            </p:custDataLst>
          </p:nvPr>
        </p:nvSpPr>
        <p:spPr>
          <a:xfrm rot="13500000">
            <a:off x="8830662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PA_矩形 42"/>
          <p:cNvSpPr/>
          <p:nvPr>
            <p:custDataLst>
              <p:tags r:id="rId4"/>
            </p:custDataLst>
          </p:nvPr>
        </p:nvSpPr>
        <p:spPr>
          <a:xfrm rot="13500000">
            <a:off x="10125915" y="2963224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PA_圆角矩形 3"/>
          <p:cNvSpPr/>
          <p:nvPr>
            <p:custDataLst>
              <p:tags r:id="rId5"/>
            </p:custDataLst>
          </p:nvPr>
        </p:nvSpPr>
        <p:spPr>
          <a:xfrm rot="2700000">
            <a:off x="4300150" y="1739715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PA_椭圆 4"/>
          <p:cNvSpPr/>
          <p:nvPr>
            <p:custDataLst>
              <p:tags r:id="rId6"/>
            </p:custDataLst>
          </p:nvPr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PA_矩形 28"/>
          <p:cNvSpPr/>
          <p:nvPr>
            <p:custDataLst>
              <p:tags r:id="rId7"/>
            </p:custDataLst>
          </p:nvPr>
        </p:nvSpPr>
        <p:spPr>
          <a:xfrm>
            <a:off x="4756350" y="3748799"/>
            <a:ext cx="273250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基于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YOLOv5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的自动瞄准机器人</a:t>
            </a:r>
            <a:endParaRPr lang="pt-BR" altLang="zh-CN" sz="2400" b="1" dirty="0"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PA_矩形 29"/>
          <p:cNvSpPr/>
          <p:nvPr>
            <p:custDataLst>
              <p:tags r:id="rId8"/>
            </p:custDataLst>
          </p:nvPr>
        </p:nvSpPr>
        <p:spPr>
          <a:xfrm>
            <a:off x="4307694" y="2228012"/>
            <a:ext cx="3384519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3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CSGO</a:t>
            </a:r>
            <a:endParaRPr lang="en-US" altLang="zh-CN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PA_矩形 30"/>
          <p:cNvSpPr/>
          <p:nvPr>
            <p:custDataLst>
              <p:tags r:id="rId9"/>
            </p:custDataLst>
          </p:nvPr>
        </p:nvSpPr>
        <p:spPr>
          <a:xfrm>
            <a:off x="4340624" y="2720123"/>
            <a:ext cx="3370283" cy="110799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AIMBOT</a:t>
            </a:r>
            <a:endParaRPr lang="zh-CN" altLang="en-US" sz="66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PA_圆角矩形 31"/>
          <p:cNvSpPr/>
          <p:nvPr>
            <p:custDataLst>
              <p:tags r:id="rId10"/>
            </p:custDataLst>
          </p:nvPr>
        </p:nvSpPr>
        <p:spPr>
          <a:xfrm>
            <a:off x="5398837" y="4734086"/>
            <a:ext cx="1406517" cy="390863"/>
          </a:xfrm>
          <a:prstGeom prst="roundRect">
            <a:avLst>
              <a:gd name="adj" fmla="val 50000"/>
            </a:avLst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PA_矩形 32"/>
          <p:cNvSpPr/>
          <p:nvPr>
            <p:custDataLst>
              <p:tags r:id="rId11"/>
            </p:custDataLst>
          </p:nvPr>
        </p:nvSpPr>
        <p:spPr>
          <a:xfrm>
            <a:off x="5475720" y="4783987"/>
            <a:ext cx="1446161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汇报人：朱陈媛</a:t>
            </a:r>
            <a:endParaRPr lang="zh-CN" altLang="en-US" sz="1200" dirty="0">
              <a:solidFill>
                <a:schemeClr val="bg1"/>
              </a:solidFill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grpSp>
        <p:nvGrpSpPr>
          <p:cNvPr id="3" name="PA_组合 2"/>
          <p:cNvGrpSpPr/>
          <p:nvPr>
            <p:custDataLst>
              <p:tags r:id="rId12"/>
            </p:custDataLst>
          </p:nvPr>
        </p:nvGrpSpPr>
        <p:grpSpPr>
          <a:xfrm>
            <a:off x="4218414" y="1840884"/>
            <a:ext cx="3799167" cy="3405278"/>
            <a:chOff x="4218413" y="1840884"/>
            <a:chExt cx="3799166" cy="3405278"/>
          </a:xfrm>
        </p:grpSpPr>
        <p:sp>
          <p:nvSpPr>
            <p:cNvPr id="44" name="椭圆 43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PA_组合 1"/>
          <p:cNvGrpSpPr/>
          <p:nvPr>
            <p:custDataLst>
              <p:tags r:id="rId13"/>
            </p:custDataLst>
          </p:nvPr>
        </p:nvGrpSpPr>
        <p:grpSpPr>
          <a:xfrm>
            <a:off x="4221683" y="1840884"/>
            <a:ext cx="3786147" cy="3435128"/>
            <a:chOff x="4221683" y="1840884"/>
            <a:chExt cx="3786146" cy="3435128"/>
          </a:xfrm>
        </p:grpSpPr>
        <p:sp>
          <p:nvSpPr>
            <p:cNvPr id="46" name="椭圆 45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5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" grpId="0" animBg="1"/>
      <p:bldP spid="5" grpId="0" animBg="1"/>
      <p:bldP spid="29" grpId="0"/>
      <p:bldP spid="30" grpId="0"/>
      <p:bldP spid="31" grpId="0"/>
      <p:bldP spid="32" grpId="0" animBg="1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4"/>
          <p:cNvGrpSpPr>
            <a:grpSpLocks noChangeAspect="1"/>
          </p:cNvGrpSpPr>
          <p:nvPr/>
        </p:nvGrpSpPr>
        <p:grpSpPr bwMode="auto">
          <a:xfrm>
            <a:off x="4725589" y="1320384"/>
            <a:ext cx="4735757" cy="4538232"/>
            <a:chOff x="3344" y="1687"/>
            <a:chExt cx="983" cy="942"/>
          </a:xfrm>
          <a:solidFill>
            <a:schemeClr val="bg1">
              <a:lumMod val="85000"/>
            </a:schemeClr>
          </a:solidFill>
        </p:grpSpPr>
        <p:sp>
          <p:nvSpPr>
            <p:cNvPr id="169" name="Freeform 5"/>
            <p:cNvSpPr>
              <a:spLocks noEditPoints="1"/>
            </p:cNvSpPr>
            <p:nvPr/>
          </p:nvSpPr>
          <p:spPr bwMode="auto">
            <a:xfrm>
              <a:off x="4105" y="1856"/>
              <a:ext cx="31" cy="40"/>
            </a:xfrm>
            <a:custGeom>
              <a:avLst/>
              <a:gdLst>
                <a:gd name="T0" fmla="*/ 5 w 13"/>
                <a:gd name="T1" fmla="*/ 16 h 17"/>
                <a:gd name="T2" fmla="*/ 6 w 13"/>
                <a:gd name="T3" fmla="*/ 15 h 17"/>
                <a:gd name="T4" fmla="*/ 6 w 13"/>
                <a:gd name="T5" fmla="*/ 16 h 17"/>
                <a:gd name="T6" fmla="*/ 4 w 13"/>
                <a:gd name="T7" fmla="*/ 16 h 17"/>
                <a:gd name="T8" fmla="*/ 4 w 13"/>
                <a:gd name="T9" fmla="*/ 15 h 17"/>
                <a:gd name="T10" fmla="*/ 4 w 13"/>
                <a:gd name="T11" fmla="*/ 14 h 17"/>
                <a:gd name="T12" fmla="*/ 4 w 13"/>
                <a:gd name="T13" fmla="*/ 16 h 17"/>
                <a:gd name="T14" fmla="*/ 7 w 13"/>
                <a:gd name="T15" fmla="*/ 15 h 17"/>
                <a:gd name="T16" fmla="*/ 8 w 13"/>
                <a:gd name="T17" fmla="*/ 14 h 17"/>
                <a:gd name="T18" fmla="*/ 8 w 13"/>
                <a:gd name="T19" fmla="*/ 16 h 17"/>
                <a:gd name="T20" fmla="*/ 8 w 13"/>
                <a:gd name="T21" fmla="*/ 16 h 17"/>
                <a:gd name="T22" fmla="*/ 3 w 13"/>
                <a:gd name="T23" fmla="*/ 15 h 17"/>
                <a:gd name="T24" fmla="*/ 3 w 13"/>
                <a:gd name="T25" fmla="*/ 13 h 17"/>
                <a:gd name="T26" fmla="*/ 3 w 13"/>
                <a:gd name="T27" fmla="*/ 15 h 17"/>
                <a:gd name="T28" fmla="*/ 9 w 13"/>
                <a:gd name="T29" fmla="*/ 14 h 17"/>
                <a:gd name="T30" fmla="*/ 9 w 13"/>
                <a:gd name="T31" fmla="*/ 14 h 17"/>
                <a:gd name="T32" fmla="*/ 9 w 13"/>
                <a:gd name="T33" fmla="*/ 15 h 17"/>
                <a:gd name="T34" fmla="*/ 2 w 13"/>
                <a:gd name="T35" fmla="*/ 13 h 17"/>
                <a:gd name="T36" fmla="*/ 2 w 13"/>
                <a:gd name="T37" fmla="*/ 13 h 17"/>
                <a:gd name="T38" fmla="*/ 11 w 13"/>
                <a:gd name="T39" fmla="*/ 13 h 17"/>
                <a:gd name="T40" fmla="*/ 11 w 13"/>
                <a:gd name="T41" fmla="*/ 12 h 17"/>
                <a:gd name="T42" fmla="*/ 11 w 13"/>
                <a:gd name="T43" fmla="*/ 12 h 17"/>
                <a:gd name="T44" fmla="*/ 2 w 13"/>
                <a:gd name="T45" fmla="*/ 12 h 17"/>
                <a:gd name="T46" fmla="*/ 2 w 13"/>
                <a:gd name="T47" fmla="*/ 12 h 17"/>
                <a:gd name="T48" fmla="*/ 6 w 13"/>
                <a:gd name="T49" fmla="*/ 14 h 17"/>
                <a:gd name="T50" fmla="*/ 2 w 13"/>
                <a:gd name="T51" fmla="*/ 6 h 17"/>
                <a:gd name="T52" fmla="*/ 7 w 13"/>
                <a:gd name="T53" fmla="*/ 1 h 17"/>
                <a:gd name="T54" fmla="*/ 11 w 13"/>
                <a:gd name="T55" fmla="*/ 3 h 17"/>
                <a:gd name="T56" fmla="*/ 8 w 13"/>
                <a:gd name="T57" fmla="*/ 13 h 17"/>
                <a:gd name="T58" fmla="*/ 7 w 13"/>
                <a:gd name="T59" fmla="*/ 0 h 17"/>
                <a:gd name="T60" fmla="*/ 1 w 13"/>
                <a:gd name="T61" fmla="*/ 6 h 17"/>
                <a:gd name="T62" fmla="*/ 1 w 13"/>
                <a:gd name="T63" fmla="*/ 9 h 17"/>
                <a:gd name="T64" fmla="*/ 1 w 13"/>
                <a:gd name="T65" fmla="*/ 14 h 17"/>
                <a:gd name="T66" fmla="*/ 6 w 13"/>
                <a:gd name="T67" fmla="*/ 17 h 17"/>
                <a:gd name="T68" fmla="*/ 6 w 13"/>
                <a:gd name="T69" fmla="*/ 17 h 17"/>
                <a:gd name="T70" fmla="*/ 6 w 13"/>
                <a:gd name="T71" fmla="*/ 17 h 17"/>
                <a:gd name="T72" fmla="*/ 12 w 13"/>
                <a:gd name="T73" fmla="*/ 13 h 17"/>
                <a:gd name="T74" fmla="*/ 12 w 13"/>
                <a:gd name="T75" fmla="*/ 6 h 17"/>
                <a:gd name="T76" fmla="*/ 11 w 13"/>
                <a:gd name="T7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7">
                  <a:moveTo>
                    <a:pt x="6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7" y="16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9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moveTo>
                    <a:pt x="2" y="14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11" y="13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6" y="14"/>
                  </a:moveTo>
                  <a:cubicBezTo>
                    <a:pt x="5" y="14"/>
                    <a:pt x="4" y="13"/>
                    <a:pt x="3" y="12"/>
                  </a:cubicBezTo>
                  <a:cubicBezTo>
                    <a:pt x="1" y="11"/>
                    <a:pt x="2" y="8"/>
                    <a:pt x="2" y="6"/>
                  </a:cubicBezTo>
                  <a:cubicBezTo>
                    <a:pt x="3" y="5"/>
                    <a:pt x="4" y="3"/>
                    <a:pt x="5" y="2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5"/>
                    <a:pt x="12" y="8"/>
                    <a:pt x="11" y="10"/>
                  </a:cubicBezTo>
                  <a:cubicBezTo>
                    <a:pt x="10" y="12"/>
                    <a:pt x="9" y="13"/>
                    <a:pt x="8" y="13"/>
                  </a:cubicBezTo>
                  <a:cubicBezTo>
                    <a:pt x="7" y="14"/>
                    <a:pt x="7" y="14"/>
                    <a:pt x="6" y="14"/>
                  </a:cubicBezTo>
                  <a:moveTo>
                    <a:pt x="7" y="0"/>
                  </a:moveTo>
                  <a:cubicBezTo>
                    <a:pt x="7" y="0"/>
                    <a:pt x="6" y="1"/>
                    <a:pt x="5" y="1"/>
                  </a:cubicBezTo>
                  <a:cubicBezTo>
                    <a:pt x="3" y="2"/>
                    <a:pt x="2" y="4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6"/>
                    <a:pt x="4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8" y="17"/>
                  </a:cubicBezTo>
                  <a:cubicBezTo>
                    <a:pt x="10" y="16"/>
                    <a:pt x="11" y="15"/>
                    <a:pt x="12" y="13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6"/>
            <p:cNvSpPr>
              <a:spLocks noEditPoints="1"/>
            </p:cNvSpPr>
            <p:nvPr/>
          </p:nvSpPr>
          <p:spPr bwMode="auto">
            <a:xfrm>
              <a:off x="3422" y="1996"/>
              <a:ext cx="69" cy="67"/>
            </a:xfrm>
            <a:custGeom>
              <a:avLst/>
              <a:gdLst>
                <a:gd name="T0" fmla="*/ 14 w 29"/>
                <a:gd name="T1" fmla="*/ 27 h 28"/>
                <a:gd name="T2" fmla="*/ 1 w 29"/>
                <a:gd name="T3" fmla="*/ 14 h 28"/>
                <a:gd name="T4" fmla="*/ 14 w 29"/>
                <a:gd name="T5" fmla="*/ 1 h 28"/>
                <a:gd name="T6" fmla="*/ 23 w 29"/>
                <a:gd name="T7" fmla="*/ 4 h 28"/>
                <a:gd name="T8" fmla="*/ 28 w 29"/>
                <a:gd name="T9" fmla="*/ 14 h 28"/>
                <a:gd name="T10" fmla="*/ 14 w 29"/>
                <a:gd name="T11" fmla="*/ 27 h 28"/>
                <a:gd name="T12" fmla="*/ 14 w 29"/>
                <a:gd name="T13" fmla="*/ 0 h 28"/>
                <a:gd name="T14" fmla="*/ 0 w 29"/>
                <a:gd name="T15" fmla="*/ 14 h 28"/>
                <a:gd name="T16" fmla="*/ 14 w 29"/>
                <a:gd name="T17" fmla="*/ 28 h 28"/>
                <a:gd name="T18" fmla="*/ 29 w 29"/>
                <a:gd name="T19" fmla="*/ 14 h 28"/>
                <a:gd name="T20" fmla="*/ 14 w 29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14" y="27"/>
                  </a:moveTo>
                  <a:cubicBezTo>
                    <a:pt x="8" y="27"/>
                    <a:pt x="1" y="23"/>
                    <a:pt x="1" y="14"/>
                  </a:cubicBezTo>
                  <a:cubicBezTo>
                    <a:pt x="1" y="5"/>
                    <a:pt x="8" y="1"/>
                    <a:pt x="14" y="1"/>
                  </a:cubicBezTo>
                  <a:cubicBezTo>
                    <a:pt x="18" y="1"/>
                    <a:pt x="21" y="2"/>
                    <a:pt x="23" y="4"/>
                  </a:cubicBezTo>
                  <a:cubicBezTo>
                    <a:pt x="26" y="7"/>
                    <a:pt x="28" y="10"/>
                    <a:pt x="28" y="14"/>
                  </a:cubicBezTo>
                  <a:cubicBezTo>
                    <a:pt x="28" y="23"/>
                    <a:pt x="21" y="27"/>
                    <a:pt x="14" y="27"/>
                  </a:cubicBezTo>
                  <a:moveTo>
                    <a:pt x="14" y="0"/>
                  </a:moveTo>
                  <a:cubicBezTo>
                    <a:pt x="7" y="0"/>
                    <a:pt x="0" y="5"/>
                    <a:pt x="0" y="14"/>
                  </a:cubicBezTo>
                  <a:cubicBezTo>
                    <a:pt x="0" y="23"/>
                    <a:pt x="7" y="28"/>
                    <a:pt x="14" y="28"/>
                  </a:cubicBezTo>
                  <a:cubicBezTo>
                    <a:pt x="21" y="28"/>
                    <a:pt x="29" y="23"/>
                    <a:pt x="29" y="14"/>
                  </a:cubicBezTo>
                  <a:cubicBezTo>
                    <a:pt x="29" y="5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7"/>
            <p:cNvSpPr>
              <a:spLocks noEditPoints="1"/>
            </p:cNvSpPr>
            <p:nvPr/>
          </p:nvSpPr>
          <p:spPr bwMode="auto">
            <a:xfrm>
              <a:off x="3413" y="1987"/>
              <a:ext cx="86" cy="85"/>
            </a:xfrm>
            <a:custGeom>
              <a:avLst/>
              <a:gdLst>
                <a:gd name="T0" fmla="*/ 18 w 36"/>
                <a:gd name="T1" fmla="*/ 35 h 36"/>
                <a:gd name="T2" fmla="*/ 1 w 36"/>
                <a:gd name="T3" fmla="*/ 18 h 36"/>
                <a:gd name="T4" fmla="*/ 18 w 36"/>
                <a:gd name="T5" fmla="*/ 1 h 36"/>
                <a:gd name="T6" fmla="*/ 35 w 36"/>
                <a:gd name="T7" fmla="*/ 18 h 36"/>
                <a:gd name="T8" fmla="*/ 18 w 36"/>
                <a:gd name="T9" fmla="*/ 35 h 36"/>
                <a:gd name="T10" fmla="*/ 18 w 36"/>
                <a:gd name="T11" fmla="*/ 0 h 36"/>
                <a:gd name="T12" fmla="*/ 6 w 36"/>
                <a:gd name="T13" fmla="*/ 5 h 36"/>
                <a:gd name="T14" fmla="*/ 0 w 36"/>
                <a:gd name="T15" fmla="*/ 18 h 36"/>
                <a:gd name="T16" fmla="*/ 6 w 36"/>
                <a:gd name="T17" fmla="*/ 31 h 36"/>
                <a:gd name="T18" fmla="*/ 18 w 36"/>
                <a:gd name="T19" fmla="*/ 36 h 36"/>
                <a:gd name="T20" fmla="*/ 31 w 36"/>
                <a:gd name="T21" fmla="*/ 31 h 36"/>
                <a:gd name="T22" fmla="*/ 36 w 36"/>
                <a:gd name="T23" fmla="*/ 18 h 36"/>
                <a:gd name="T24" fmla="*/ 31 w 36"/>
                <a:gd name="T25" fmla="*/ 5 h 36"/>
                <a:gd name="T26" fmla="*/ 18 w 36"/>
                <a:gd name="T2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18" y="35"/>
                  </a:moveTo>
                  <a:cubicBezTo>
                    <a:pt x="10" y="35"/>
                    <a:pt x="1" y="29"/>
                    <a:pt x="1" y="18"/>
                  </a:cubicBezTo>
                  <a:cubicBezTo>
                    <a:pt x="1" y="7"/>
                    <a:pt x="10" y="1"/>
                    <a:pt x="18" y="1"/>
                  </a:cubicBezTo>
                  <a:cubicBezTo>
                    <a:pt x="27" y="1"/>
                    <a:pt x="35" y="7"/>
                    <a:pt x="35" y="18"/>
                  </a:cubicBezTo>
                  <a:cubicBezTo>
                    <a:pt x="35" y="29"/>
                    <a:pt x="27" y="35"/>
                    <a:pt x="18" y="35"/>
                  </a:cubicBezTo>
                  <a:moveTo>
                    <a:pt x="18" y="0"/>
                  </a:moveTo>
                  <a:cubicBezTo>
                    <a:pt x="13" y="0"/>
                    <a:pt x="9" y="2"/>
                    <a:pt x="6" y="5"/>
                  </a:cubicBezTo>
                  <a:cubicBezTo>
                    <a:pt x="2" y="8"/>
                    <a:pt x="0" y="12"/>
                    <a:pt x="0" y="18"/>
                  </a:cubicBezTo>
                  <a:cubicBezTo>
                    <a:pt x="0" y="23"/>
                    <a:pt x="2" y="28"/>
                    <a:pt x="6" y="31"/>
                  </a:cubicBezTo>
                  <a:cubicBezTo>
                    <a:pt x="9" y="34"/>
                    <a:pt x="13" y="36"/>
                    <a:pt x="18" y="36"/>
                  </a:cubicBezTo>
                  <a:cubicBezTo>
                    <a:pt x="23" y="36"/>
                    <a:pt x="27" y="34"/>
                    <a:pt x="31" y="31"/>
                  </a:cubicBezTo>
                  <a:cubicBezTo>
                    <a:pt x="34" y="28"/>
                    <a:pt x="36" y="23"/>
                    <a:pt x="36" y="18"/>
                  </a:cubicBezTo>
                  <a:cubicBezTo>
                    <a:pt x="36" y="12"/>
                    <a:pt x="34" y="8"/>
                    <a:pt x="31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8"/>
            <p:cNvSpPr>
              <a:spLocks/>
            </p:cNvSpPr>
            <p:nvPr/>
          </p:nvSpPr>
          <p:spPr bwMode="auto">
            <a:xfrm>
              <a:off x="3453" y="2001"/>
              <a:ext cx="3" cy="7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0 h 3"/>
                <a:gd name="T4" fmla="*/ 0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1 h 3"/>
                <a:gd name="T14" fmla="*/ 1 w 1"/>
                <a:gd name="T15" fmla="*/ 0 h 3"/>
                <a:gd name="T16" fmla="*/ 1 w 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9"/>
            <p:cNvSpPr>
              <a:spLocks/>
            </p:cNvSpPr>
            <p:nvPr/>
          </p:nvSpPr>
          <p:spPr bwMode="auto">
            <a:xfrm>
              <a:off x="3453" y="2048"/>
              <a:ext cx="5" cy="1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0 h 4"/>
                <a:gd name="T4" fmla="*/ 0 w 2"/>
                <a:gd name="T5" fmla="*/ 3 h 4"/>
                <a:gd name="T6" fmla="*/ 0 w 2"/>
                <a:gd name="T7" fmla="*/ 4 h 4"/>
                <a:gd name="T8" fmla="*/ 1 w 2"/>
                <a:gd name="T9" fmla="*/ 4 h 4"/>
                <a:gd name="T10" fmla="*/ 1 w 2"/>
                <a:gd name="T11" fmla="*/ 4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0"/>
            <p:cNvSpPr>
              <a:spLocks/>
            </p:cNvSpPr>
            <p:nvPr/>
          </p:nvSpPr>
          <p:spPr bwMode="auto">
            <a:xfrm>
              <a:off x="3427" y="2027"/>
              <a:ext cx="10" cy="5"/>
            </a:xfrm>
            <a:custGeom>
              <a:avLst/>
              <a:gdLst>
                <a:gd name="T0" fmla="*/ 2 w 4"/>
                <a:gd name="T1" fmla="*/ 0 h 2"/>
                <a:gd name="T2" fmla="*/ 1 w 4"/>
                <a:gd name="T3" fmla="*/ 0 h 2"/>
                <a:gd name="T4" fmla="*/ 0 w 4"/>
                <a:gd name="T5" fmla="*/ 1 h 2"/>
                <a:gd name="T6" fmla="*/ 0 w 4"/>
                <a:gd name="T7" fmla="*/ 2 h 2"/>
                <a:gd name="T8" fmla="*/ 2 w 4"/>
                <a:gd name="T9" fmla="*/ 2 h 2"/>
                <a:gd name="T10" fmla="*/ 4 w 4"/>
                <a:gd name="T11" fmla="*/ 1 h 2"/>
                <a:gd name="T12" fmla="*/ 4 w 4"/>
                <a:gd name="T13" fmla="*/ 1 h 2"/>
                <a:gd name="T14" fmla="*/ 4 w 4"/>
                <a:gd name="T15" fmla="*/ 1 h 2"/>
                <a:gd name="T16" fmla="*/ 3 w 4"/>
                <a:gd name="T17" fmla="*/ 0 h 2"/>
                <a:gd name="T18" fmla="*/ 2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11"/>
            <p:cNvSpPr>
              <a:spLocks/>
            </p:cNvSpPr>
            <p:nvPr/>
          </p:nvSpPr>
          <p:spPr bwMode="auto">
            <a:xfrm>
              <a:off x="3472" y="2027"/>
              <a:ext cx="10" cy="5"/>
            </a:xfrm>
            <a:custGeom>
              <a:avLst/>
              <a:gdLst>
                <a:gd name="T0" fmla="*/ 3 w 4"/>
                <a:gd name="T1" fmla="*/ 0 h 2"/>
                <a:gd name="T2" fmla="*/ 1 w 4"/>
                <a:gd name="T3" fmla="*/ 1 h 2"/>
                <a:gd name="T4" fmla="*/ 0 w 4"/>
                <a:gd name="T5" fmla="*/ 1 h 2"/>
                <a:gd name="T6" fmla="*/ 0 w 4"/>
                <a:gd name="T7" fmla="*/ 1 h 2"/>
                <a:gd name="T8" fmla="*/ 1 w 4"/>
                <a:gd name="T9" fmla="*/ 2 h 2"/>
                <a:gd name="T10" fmla="*/ 2 w 4"/>
                <a:gd name="T11" fmla="*/ 2 h 2"/>
                <a:gd name="T12" fmla="*/ 4 w 4"/>
                <a:gd name="T13" fmla="*/ 2 h 2"/>
                <a:gd name="T14" fmla="*/ 4 w 4"/>
                <a:gd name="T15" fmla="*/ 1 h 2"/>
                <a:gd name="T16" fmla="*/ 4 w 4"/>
                <a:gd name="T17" fmla="*/ 1 h 2"/>
                <a:gd name="T18" fmla="*/ 3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12"/>
            <p:cNvSpPr>
              <a:spLocks/>
            </p:cNvSpPr>
            <p:nvPr/>
          </p:nvSpPr>
          <p:spPr bwMode="auto">
            <a:xfrm>
              <a:off x="3432" y="2041"/>
              <a:ext cx="5" cy="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0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13"/>
            <p:cNvSpPr>
              <a:spLocks/>
            </p:cNvSpPr>
            <p:nvPr/>
          </p:nvSpPr>
          <p:spPr bwMode="auto">
            <a:xfrm>
              <a:off x="3441" y="2048"/>
              <a:ext cx="5" cy="5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3 w 5"/>
                <a:gd name="T5" fmla="*/ 3 h 5"/>
                <a:gd name="T6" fmla="*/ 0 w 5"/>
                <a:gd name="T7" fmla="*/ 3 h 5"/>
                <a:gd name="T8" fmla="*/ 0 w 5"/>
                <a:gd name="T9" fmla="*/ 5 h 5"/>
                <a:gd name="T10" fmla="*/ 3 w 5"/>
                <a:gd name="T11" fmla="*/ 5 h 5"/>
                <a:gd name="T12" fmla="*/ 3 w 5"/>
                <a:gd name="T13" fmla="*/ 5 h 5"/>
                <a:gd name="T14" fmla="*/ 3 w 5"/>
                <a:gd name="T15" fmla="*/ 3 h 5"/>
                <a:gd name="T16" fmla="*/ 5 w 5"/>
                <a:gd name="T17" fmla="*/ 3 h 5"/>
                <a:gd name="T18" fmla="*/ 5 w 5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14"/>
            <p:cNvSpPr>
              <a:spLocks/>
            </p:cNvSpPr>
            <p:nvPr/>
          </p:nvSpPr>
          <p:spPr bwMode="auto">
            <a:xfrm>
              <a:off x="3441" y="2048"/>
              <a:ext cx="5" cy="5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3 w 5"/>
                <a:gd name="T5" fmla="*/ 3 h 5"/>
                <a:gd name="T6" fmla="*/ 0 w 5"/>
                <a:gd name="T7" fmla="*/ 3 h 5"/>
                <a:gd name="T8" fmla="*/ 0 w 5"/>
                <a:gd name="T9" fmla="*/ 5 h 5"/>
                <a:gd name="T10" fmla="*/ 3 w 5"/>
                <a:gd name="T11" fmla="*/ 5 h 5"/>
                <a:gd name="T12" fmla="*/ 3 w 5"/>
                <a:gd name="T13" fmla="*/ 5 h 5"/>
                <a:gd name="T14" fmla="*/ 3 w 5"/>
                <a:gd name="T15" fmla="*/ 3 h 5"/>
                <a:gd name="T16" fmla="*/ 5 w 5"/>
                <a:gd name="T17" fmla="*/ 3 h 5"/>
                <a:gd name="T18" fmla="*/ 5 w 5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5"/>
            <p:cNvSpPr>
              <a:spLocks/>
            </p:cNvSpPr>
            <p:nvPr/>
          </p:nvSpPr>
          <p:spPr bwMode="auto">
            <a:xfrm>
              <a:off x="3465" y="2048"/>
              <a:ext cx="5" cy="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0 w 2"/>
                <a:gd name="T5" fmla="*/ 1 h 2"/>
                <a:gd name="T6" fmla="*/ 1 w 2"/>
                <a:gd name="T7" fmla="*/ 2 h 2"/>
                <a:gd name="T8" fmla="*/ 1 w 2"/>
                <a:gd name="T9" fmla="*/ 2 h 2"/>
                <a:gd name="T10" fmla="*/ 2 w 2"/>
                <a:gd name="T11" fmla="*/ 2 h 2"/>
                <a:gd name="T12" fmla="*/ 1 w 2"/>
                <a:gd name="T13" fmla="*/ 1 h 2"/>
                <a:gd name="T14" fmla="*/ 1 w 2"/>
                <a:gd name="T15" fmla="*/ 1 h 2"/>
                <a:gd name="T16" fmla="*/ 1 w 2"/>
                <a:gd name="T17" fmla="*/ 0 h 2"/>
                <a:gd name="T18" fmla="*/ 0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6"/>
            <p:cNvSpPr>
              <a:spLocks/>
            </p:cNvSpPr>
            <p:nvPr/>
          </p:nvSpPr>
          <p:spPr bwMode="auto">
            <a:xfrm>
              <a:off x="3475" y="2041"/>
              <a:ext cx="5" cy="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2 w 2"/>
                <a:gd name="T15" fmla="*/ 0 h 1"/>
                <a:gd name="T16" fmla="*/ 1 w 2"/>
                <a:gd name="T17" fmla="*/ 0 h 1"/>
                <a:gd name="T18" fmla="*/ 1 w 2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7"/>
            <p:cNvSpPr>
              <a:spLocks/>
            </p:cNvSpPr>
            <p:nvPr/>
          </p:nvSpPr>
          <p:spPr bwMode="auto">
            <a:xfrm>
              <a:off x="3430" y="2015"/>
              <a:ext cx="4" cy="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0 h 5"/>
                <a:gd name="T4" fmla="*/ 0 w 4"/>
                <a:gd name="T5" fmla="*/ 2 h 5"/>
                <a:gd name="T6" fmla="*/ 2 w 4"/>
                <a:gd name="T7" fmla="*/ 5 h 5"/>
                <a:gd name="T8" fmla="*/ 4 w 4"/>
                <a:gd name="T9" fmla="*/ 5 h 5"/>
                <a:gd name="T10" fmla="*/ 4 w 4"/>
                <a:gd name="T11" fmla="*/ 5 h 5"/>
                <a:gd name="T12" fmla="*/ 4 w 4"/>
                <a:gd name="T13" fmla="*/ 5 h 5"/>
                <a:gd name="T14" fmla="*/ 4 w 4"/>
                <a:gd name="T15" fmla="*/ 2 h 5"/>
                <a:gd name="T16" fmla="*/ 2 w 4"/>
                <a:gd name="T17" fmla="*/ 2 h 5"/>
                <a:gd name="T18" fmla="*/ 2 w 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18"/>
            <p:cNvSpPr>
              <a:spLocks/>
            </p:cNvSpPr>
            <p:nvPr/>
          </p:nvSpPr>
          <p:spPr bwMode="auto">
            <a:xfrm>
              <a:off x="3430" y="2015"/>
              <a:ext cx="4" cy="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0 h 5"/>
                <a:gd name="T4" fmla="*/ 0 w 4"/>
                <a:gd name="T5" fmla="*/ 2 h 5"/>
                <a:gd name="T6" fmla="*/ 2 w 4"/>
                <a:gd name="T7" fmla="*/ 5 h 5"/>
                <a:gd name="T8" fmla="*/ 4 w 4"/>
                <a:gd name="T9" fmla="*/ 5 h 5"/>
                <a:gd name="T10" fmla="*/ 4 w 4"/>
                <a:gd name="T11" fmla="*/ 5 h 5"/>
                <a:gd name="T12" fmla="*/ 4 w 4"/>
                <a:gd name="T13" fmla="*/ 5 h 5"/>
                <a:gd name="T14" fmla="*/ 4 w 4"/>
                <a:gd name="T15" fmla="*/ 2 h 5"/>
                <a:gd name="T16" fmla="*/ 2 w 4"/>
                <a:gd name="T17" fmla="*/ 2 h 5"/>
                <a:gd name="T18" fmla="*/ 2 w 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9"/>
            <p:cNvSpPr>
              <a:spLocks/>
            </p:cNvSpPr>
            <p:nvPr/>
          </p:nvSpPr>
          <p:spPr bwMode="auto">
            <a:xfrm>
              <a:off x="3465" y="2003"/>
              <a:ext cx="5" cy="5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1 w 2"/>
                <a:gd name="T13" fmla="*/ 2 h 2"/>
                <a:gd name="T14" fmla="*/ 1 w 2"/>
                <a:gd name="T15" fmla="*/ 1 h 2"/>
                <a:gd name="T16" fmla="*/ 2 w 2"/>
                <a:gd name="T17" fmla="*/ 1 h 2"/>
                <a:gd name="T18" fmla="*/ 2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20"/>
            <p:cNvSpPr>
              <a:spLocks/>
            </p:cNvSpPr>
            <p:nvPr/>
          </p:nvSpPr>
          <p:spPr bwMode="auto">
            <a:xfrm>
              <a:off x="3475" y="2010"/>
              <a:ext cx="5" cy="5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1 h 2"/>
                <a:gd name="T6" fmla="*/ 0 w 2"/>
                <a:gd name="T7" fmla="*/ 2 h 2"/>
                <a:gd name="T8" fmla="*/ 0 w 2"/>
                <a:gd name="T9" fmla="*/ 2 h 2"/>
                <a:gd name="T10" fmla="*/ 1 w 2"/>
                <a:gd name="T11" fmla="*/ 2 h 2"/>
                <a:gd name="T12" fmla="*/ 2 w 2"/>
                <a:gd name="T13" fmla="*/ 1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21"/>
            <p:cNvSpPr>
              <a:spLocks noEditPoints="1"/>
            </p:cNvSpPr>
            <p:nvPr/>
          </p:nvSpPr>
          <p:spPr bwMode="auto">
            <a:xfrm>
              <a:off x="3822" y="1799"/>
              <a:ext cx="83" cy="80"/>
            </a:xfrm>
            <a:custGeom>
              <a:avLst/>
              <a:gdLst>
                <a:gd name="T0" fmla="*/ 22 w 35"/>
                <a:gd name="T1" fmla="*/ 25 h 34"/>
                <a:gd name="T2" fmla="*/ 19 w 35"/>
                <a:gd name="T3" fmla="*/ 32 h 34"/>
                <a:gd name="T4" fmla="*/ 22 w 35"/>
                <a:gd name="T5" fmla="*/ 25 h 34"/>
                <a:gd name="T6" fmla="*/ 18 w 35"/>
                <a:gd name="T7" fmla="*/ 24 h 34"/>
                <a:gd name="T8" fmla="*/ 16 w 35"/>
                <a:gd name="T9" fmla="*/ 22 h 34"/>
                <a:gd name="T10" fmla="*/ 13 w 35"/>
                <a:gd name="T11" fmla="*/ 18 h 34"/>
                <a:gd name="T12" fmla="*/ 13 w 35"/>
                <a:gd name="T13" fmla="*/ 18 h 34"/>
                <a:gd name="T14" fmla="*/ 15 w 35"/>
                <a:gd name="T15" fmla="*/ 22 h 34"/>
                <a:gd name="T16" fmla="*/ 14 w 35"/>
                <a:gd name="T17" fmla="*/ 22 h 34"/>
                <a:gd name="T18" fmla="*/ 13 w 35"/>
                <a:gd name="T19" fmla="*/ 19 h 34"/>
                <a:gd name="T20" fmla="*/ 31 w 35"/>
                <a:gd name="T21" fmla="*/ 20 h 34"/>
                <a:gd name="T22" fmla="*/ 31 w 35"/>
                <a:gd name="T23" fmla="*/ 20 h 34"/>
                <a:gd name="T24" fmla="*/ 31 w 35"/>
                <a:gd name="T25" fmla="*/ 14 h 34"/>
                <a:gd name="T26" fmla="*/ 31 w 35"/>
                <a:gd name="T27" fmla="*/ 14 h 34"/>
                <a:gd name="T28" fmla="*/ 30 w 35"/>
                <a:gd name="T29" fmla="*/ 20 h 34"/>
                <a:gd name="T30" fmla="*/ 21 w 35"/>
                <a:gd name="T31" fmla="*/ 9 h 34"/>
                <a:gd name="T32" fmla="*/ 8 w 35"/>
                <a:gd name="T33" fmla="*/ 18 h 34"/>
                <a:gd name="T34" fmla="*/ 11 w 35"/>
                <a:gd name="T35" fmla="*/ 18 h 34"/>
                <a:gd name="T36" fmla="*/ 30 w 35"/>
                <a:gd name="T37" fmla="*/ 9 h 34"/>
                <a:gd name="T38" fmla="*/ 12 w 35"/>
                <a:gd name="T39" fmla="*/ 8 h 34"/>
                <a:gd name="T40" fmla="*/ 18 w 35"/>
                <a:gd name="T41" fmla="*/ 8 h 34"/>
                <a:gd name="T42" fmla="*/ 14 w 35"/>
                <a:gd name="T43" fmla="*/ 8 h 34"/>
                <a:gd name="T44" fmla="*/ 15 w 35"/>
                <a:gd name="T45" fmla="*/ 9 h 34"/>
                <a:gd name="T46" fmla="*/ 12 w 35"/>
                <a:gd name="T47" fmla="*/ 16 h 34"/>
                <a:gd name="T48" fmla="*/ 6 w 35"/>
                <a:gd name="T49" fmla="*/ 11 h 34"/>
                <a:gd name="T50" fmla="*/ 7 w 35"/>
                <a:gd name="T51" fmla="*/ 15 h 34"/>
                <a:gd name="T52" fmla="*/ 13 w 35"/>
                <a:gd name="T53" fmla="*/ 5 h 34"/>
                <a:gd name="T54" fmla="*/ 9 w 35"/>
                <a:gd name="T55" fmla="*/ 12 h 34"/>
                <a:gd name="T56" fmla="*/ 29 w 35"/>
                <a:gd name="T57" fmla="*/ 6 h 34"/>
                <a:gd name="T58" fmla="*/ 20 w 35"/>
                <a:gd name="T59" fmla="*/ 4 h 34"/>
                <a:gd name="T60" fmla="*/ 20 w 35"/>
                <a:gd name="T61" fmla="*/ 4 h 34"/>
                <a:gd name="T62" fmla="*/ 24 w 35"/>
                <a:gd name="T63" fmla="*/ 5 h 34"/>
                <a:gd name="T64" fmla="*/ 27 w 35"/>
                <a:gd name="T65" fmla="*/ 7 h 34"/>
                <a:gd name="T66" fmla="*/ 29 w 35"/>
                <a:gd name="T67" fmla="*/ 11 h 34"/>
                <a:gd name="T68" fmla="*/ 33 w 35"/>
                <a:gd name="T69" fmla="*/ 12 h 34"/>
                <a:gd name="T70" fmla="*/ 28 w 35"/>
                <a:gd name="T71" fmla="*/ 15 h 34"/>
                <a:gd name="T72" fmla="*/ 32 w 35"/>
                <a:gd name="T73" fmla="*/ 21 h 34"/>
                <a:gd name="T74" fmla="*/ 27 w 35"/>
                <a:gd name="T75" fmla="*/ 27 h 34"/>
                <a:gd name="T76" fmla="*/ 22 w 35"/>
                <a:gd name="T77" fmla="*/ 24 h 34"/>
                <a:gd name="T78" fmla="*/ 14 w 35"/>
                <a:gd name="T79" fmla="*/ 19 h 34"/>
                <a:gd name="T80" fmla="*/ 18 w 35"/>
                <a:gd name="T81" fmla="*/ 13 h 34"/>
                <a:gd name="T82" fmla="*/ 22 w 35"/>
                <a:gd name="T83" fmla="*/ 10 h 34"/>
                <a:gd name="T84" fmla="*/ 18 w 35"/>
                <a:gd name="T85" fmla="*/ 6 h 34"/>
                <a:gd name="T86" fmla="*/ 14 w 35"/>
                <a:gd name="T87" fmla="*/ 5 h 34"/>
                <a:gd name="T88" fmla="*/ 5 w 35"/>
                <a:gd name="T89" fmla="*/ 10 h 34"/>
                <a:gd name="T90" fmla="*/ 6 w 35"/>
                <a:gd name="T91" fmla="*/ 16 h 34"/>
                <a:gd name="T92" fmla="*/ 6 w 35"/>
                <a:gd name="T93" fmla="*/ 17 h 34"/>
                <a:gd name="T94" fmla="*/ 13 w 35"/>
                <a:gd name="T95" fmla="*/ 23 h 34"/>
                <a:gd name="T96" fmla="*/ 13 w 35"/>
                <a:gd name="T97" fmla="*/ 29 h 34"/>
                <a:gd name="T98" fmla="*/ 15 w 35"/>
                <a:gd name="T99" fmla="*/ 30 h 34"/>
                <a:gd name="T100" fmla="*/ 7 w 35"/>
                <a:gd name="T101" fmla="*/ 4 h 34"/>
                <a:gd name="T102" fmla="*/ 23 w 35"/>
                <a:gd name="T103" fmla="*/ 2 h 34"/>
                <a:gd name="T104" fmla="*/ 11 w 35"/>
                <a:gd name="T105" fmla="*/ 2 h 34"/>
                <a:gd name="T106" fmla="*/ 21 w 35"/>
                <a:gd name="T107" fmla="*/ 3 h 34"/>
                <a:gd name="T108" fmla="*/ 12 w 35"/>
                <a:gd name="T109" fmla="*/ 2 h 34"/>
                <a:gd name="T110" fmla="*/ 18 w 35"/>
                <a:gd name="T111" fmla="*/ 2 h 34"/>
                <a:gd name="T112" fmla="*/ 15 w 35"/>
                <a:gd name="T113" fmla="*/ 1 h 34"/>
                <a:gd name="T114" fmla="*/ 17 w 35"/>
                <a:gd name="T115" fmla="*/ 0 h 34"/>
                <a:gd name="T116" fmla="*/ 0 w 35"/>
                <a:gd name="T117" fmla="*/ 17 h 34"/>
                <a:gd name="T118" fmla="*/ 34 w 35"/>
                <a:gd name="T119" fmla="*/ 22 h 34"/>
                <a:gd name="T120" fmla="*/ 29 w 35"/>
                <a:gd name="T121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" h="34">
                  <a:moveTo>
                    <a:pt x="22" y="32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7" y="27"/>
                    <a:pt x="23" y="31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moveTo>
                    <a:pt x="19" y="32"/>
                  </a:moveTo>
                  <a:cubicBezTo>
                    <a:pt x="22" y="25"/>
                    <a:pt x="22" y="25"/>
                    <a:pt x="22" y="25"/>
                  </a:cubicBezTo>
                  <a:cubicBezTo>
                    <a:pt x="23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2"/>
                    <a:pt x="19" y="32"/>
                  </a:cubicBezTo>
                  <a:moveTo>
                    <a:pt x="17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1" y="24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2"/>
                    <a:pt x="18" y="33"/>
                    <a:pt x="17" y="33"/>
                  </a:cubicBezTo>
                  <a:moveTo>
                    <a:pt x="16" y="32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6" y="31"/>
                    <a:pt x="17" y="29"/>
                    <a:pt x="15" y="28"/>
                  </a:cubicBezTo>
                  <a:cubicBezTo>
                    <a:pt x="16" y="27"/>
                    <a:pt x="17" y="25"/>
                    <a:pt x="18" y="24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2"/>
                    <a:pt x="16" y="32"/>
                    <a:pt x="16" y="32"/>
                  </a:cubicBezTo>
                  <a:moveTo>
                    <a:pt x="15" y="28"/>
                  </a:moveTo>
                  <a:cubicBezTo>
                    <a:pt x="15" y="28"/>
                    <a:pt x="14" y="27"/>
                    <a:pt x="14" y="27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8" y="22"/>
                    <a:pt x="19" y="22"/>
                  </a:cubicBezTo>
                  <a:cubicBezTo>
                    <a:pt x="18" y="23"/>
                    <a:pt x="18" y="23"/>
                    <a:pt x="18" y="24"/>
                  </a:cubicBezTo>
                  <a:cubicBezTo>
                    <a:pt x="17" y="25"/>
                    <a:pt x="16" y="27"/>
                    <a:pt x="15" y="28"/>
                  </a:cubicBezTo>
                  <a:moveTo>
                    <a:pt x="13" y="18"/>
                  </a:move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4" y="19"/>
                    <a:pt x="13" y="20"/>
                  </a:cubicBezTo>
                  <a:cubicBezTo>
                    <a:pt x="13" y="20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5"/>
                    <a:pt x="14" y="24"/>
                  </a:cubicBezTo>
                  <a:cubicBezTo>
                    <a:pt x="14" y="23"/>
                    <a:pt x="14" y="23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11" y="19"/>
                    <a:pt x="12" y="19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31" y="20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7"/>
                  </a:cubicBezTo>
                  <a:cubicBezTo>
                    <a:pt x="33" y="18"/>
                    <a:pt x="33" y="19"/>
                    <a:pt x="33" y="2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moveTo>
                    <a:pt x="29" y="19"/>
                  </a:moveTo>
                  <a:cubicBezTo>
                    <a:pt x="29" y="18"/>
                    <a:pt x="29" y="16"/>
                    <a:pt x="29" y="16"/>
                  </a:cubicBezTo>
                  <a:cubicBezTo>
                    <a:pt x="30" y="14"/>
                    <a:pt x="30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5"/>
                    <a:pt x="30" y="17"/>
                    <a:pt x="29" y="19"/>
                  </a:cubicBezTo>
                  <a:moveTo>
                    <a:pt x="30" y="20"/>
                  </a:move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1" y="16"/>
                    <a:pt x="32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18" y="12"/>
                  </a:moveTo>
                  <a:cubicBezTo>
                    <a:pt x="19" y="11"/>
                    <a:pt x="19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moveTo>
                    <a:pt x="11" y="20"/>
                  </a:moveTo>
                  <a:cubicBezTo>
                    <a:pt x="10" y="19"/>
                    <a:pt x="10" y="19"/>
                    <a:pt x="9" y="19"/>
                  </a:cubicBezTo>
                  <a:cubicBezTo>
                    <a:pt x="9" y="19"/>
                    <a:pt x="8" y="18"/>
                    <a:pt x="8" y="18"/>
                  </a:cubicBezTo>
                  <a:cubicBezTo>
                    <a:pt x="10" y="14"/>
                    <a:pt x="11" y="11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9"/>
                    <a:pt x="14" y="9"/>
                    <a:pt x="15" y="9"/>
                  </a:cubicBezTo>
                  <a:cubicBezTo>
                    <a:pt x="13" y="11"/>
                    <a:pt x="12" y="14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1" y="17"/>
                    <a:pt x="11" y="18"/>
                  </a:cubicBezTo>
                  <a:cubicBezTo>
                    <a:pt x="11" y="18"/>
                    <a:pt x="11" y="19"/>
                    <a:pt x="11" y="20"/>
                  </a:cubicBezTo>
                  <a:moveTo>
                    <a:pt x="30" y="9"/>
                  </a:moveTo>
                  <a:cubicBezTo>
                    <a:pt x="30" y="9"/>
                    <a:pt x="30" y="8"/>
                    <a:pt x="30" y="8"/>
                  </a:cubicBezTo>
                  <a:cubicBezTo>
                    <a:pt x="31" y="8"/>
                    <a:pt x="31" y="9"/>
                    <a:pt x="31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moveTo>
                    <a:pt x="8" y="17"/>
                  </a:move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8" y="13"/>
                    <a:pt x="9" y="12"/>
                  </a:cubicBezTo>
                  <a:cubicBezTo>
                    <a:pt x="10" y="11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1" y="11"/>
                    <a:pt x="9" y="14"/>
                    <a:pt x="8" y="17"/>
                  </a:cubicBezTo>
                  <a:moveTo>
                    <a:pt x="14" y="17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5" y="13"/>
                    <a:pt x="16" y="10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19" y="9"/>
                    <a:pt x="18" y="11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4" y="17"/>
                    <a:pt x="14" y="17"/>
                    <a:pt x="14" y="17"/>
                  </a:cubicBezTo>
                  <a:moveTo>
                    <a:pt x="15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3" y="14"/>
                    <a:pt x="14" y="11"/>
                    <a:pt x="15" y="9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6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6" y="11"/>
                  </a:moveTo>
                  <a:cubicBezTo>
                    <a:pt x="6" y="11"/>
                    <a:pt x="6" y="10"/>
                    <a:pt x="6" y="10"/>
                  </a:cubicBezTo>
                  <a:cubicBezTo>
                    <a:pt x="6" y="9"/>
                    <a:pt x="8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11"/>
                    <a:pt x="6" y="11"/>
                    <a:pt x="6" y="11"/>
                  </a:cubicBezTo>
                  <a:moveTo>
                    <a:pt x="29" y="10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30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moveTo>
                    <a:pt x="7" y="15"/>
                  </a:move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2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8" y="13"/>
                    <a:pt x="7" y="14"/>
                    <a:pt x="7" y="15"/>
                  </a:cubicBezTo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5"/>
                    <a:pt x="28" y="5"/>
                  </a:cubicBezTo>
                  <a:cubicBezTo>
                    <a:pt x="28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7"/>
                    <a:pt x="28" y="8"/>
                  </a:cubicBezTo>
                  <a:moveTo>
                    <a:pt x="9" y="5"/>
                  </a:moveTo>
                  <a:cubicBezTo>
                    <a:pt x="10" y="5"/>
                    <a:pt x="11" y="5"/>
                    <a:pt x="11" y="4"/>
                  </a:cubicBezTo>
                  <a:cubicBezTo>
                    <a:pt x="13" y="3"/>
                    <a:pt x="14" y="3"/>
                    <a:pt x="16" y="3"/>
                  </a:cubicBezTo>
                  <a:cubicBezTo>
                    <a:pt x="17" y="3"/>
                    <a:pt x="18" y="3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2" y="5"/>
                  </a:cubicBezTo>
                  <a:cubicBezTo>
                    <a:pt x="22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6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8"/>
                    <a:pt x="27" y="8"/>
                  </a:cubicBezTo>
                  <a:cubicBezTo>
                    <a:pt x="28" y="9"/>
                    <a:pt x="28" y="10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3"/>
                  </a:cubicBezTo>
                  <a:cubicBezTo>
                    <a:pt x="33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29" y="14"/>
                    <a:pt x="28" y="15"/>
                  </a:cubicBezTo>
                  <a:cubicBezTo>
                    <a:pt x="28" y="16"/>
                    <a:pt x="27" y="19"/>
                    <a:pt x="28" y="21"/>
                  </a:cubicBezTo>
                  <a:cubicBezTo>
                    <a:pt x="29" y="21"/>
                    <a:pt x="29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2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8"/>
                    <a:pt x="27" y="30"/>
                    <a:pt x="25" y="31"/>
                  </a:cubicBezTo>
                  <a:cubicBezTo>
                    <a:pt x="26" y="30"/>
                    <a:pt x="27" y="28"/>
                    <a:pt x="27" y="27"/>
                  </a:cubicBezTo>
                  <a:cubicBezTo>
                    <a:pt x="27" y="26"/>
                    <a:pt x="26" y="25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2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7"/>
                  </a:cubicBezTo>
                  <a:cubicBezTo>
                    <a:pt x="16" y="17"/>
                    <a:pt x="16" y="15"/>
                    <a:pt x="17" y="15"/>
                  </a:cubicBezTo>
                  <a:cubicBezTo>
                    <a:pt x="17" y="14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0" y="5"/>
                    <a:pt x="9" y="5"/>
                  </a:cubicBezTo>
                  <a:cubicBezTo>
                    <a:pt x="8" y="5"/>
                    <a:pt x="6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5" y="11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5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9"/>
                    <a:pt x="9" y="20"/>
                  </a:cubicBezTo>
                  <a:cubicBezTo>
                    <a:pt x="9" y="20"/>
                    <a:pt x="11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2" y="26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2"/>
                    <a:pt x="14" y="32"/>
                    <a:pt x="14" y="32"/>
                  </a:cubicBezTo>
                  <a:cubicBezTo>
                    <a:pt x="7" y="31"/>
                    <a:pt x="1" y="26"/>
                    <a:pt x="1" y="17"/>
                  </a:cubicBezTo>
                  <a:cubicBezTo>
                    <a:pt x="1" y="11"/>
                    <a:pt x="3" y="7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moveTo>
                    <a:pt x="23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4" y="3"/>
                    <a:pt x="24" y="4"/>
                    <a:pt x="23" y="4"/>
                  </a:cubicBezTo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10" y="3"/>
                    <a:pt x="11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9" y="4"/>
                  </a:cubicBezTo>
                  <a:moveTo>
                    <a:pt x="22" y="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2" y="3"/>
                    <a:pt x="22" y="3"/>
                    <a:pt x="22" y="4"/>
                  </a:cubicBezTo>
                  <a:moveTo>
                    <a:pt x="12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2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2" y="2"/>
                    <a:pt x="12" y="3"/>
                  </a:cubicBezTo>
                  <a:moveTo>
                    <a:pt x="20" y="3"/>
                  </a:move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3"/>
                    <a:pt x="20" y="3"/>
                    <a:pt x="20" y="3"/>
                  </a:cubicBezTo>
                  <a:moveTo>
                    <a:pt x="15" y="2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7" y="1"/>
                    <a:pt x="17" y="1"/>
                    <a:pt x="18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3" y="0"/>
                    <a:pt x="10" y="1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" y="7"/>
                    <a:pt x="0" y="12"/>
                    <a:pt x="0" y="17"/>
                  </a:cubicBezTo>
                  <a:cubicBezTo>
                    <a:pt x="0" y="27"/>
                    <a:pt x="7" y="33"/>
                    <a:pt x="15" y="33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21" y="34"/>
                    <a:pt x="22" y="33"/>
                    <a:pt x="22" y="33"/>
                  </a:cubicBezTo>
                  <a:cubicBezTo>
                    <a:pt x="25" y="32"/>
                    <a:pt x="27" y="31"/>
                    <a:pt x="29" y="29"/>
                  </a:cubicBezTo>
                  <a:cubicBezTo>
                    <a:pt x="31" y="27"/>
                    <a:pt x="33" y="25"/>
                    <a:pt x="34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19"/>
                    <a:pt x="35" y="18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2"/>
                    <a:pt x="33" y="8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1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22"/>
            <p:cNvSpPr>
              <a:spLocks noEditPoints="1"/>
            </p:cNvSpPr>
            <p:nvPr/>
          </p:nvSpPr>
          <p:spPr bwMode="auto">
            <a:xfrm>
              <a:off x="3706" y="1963"/>
              <a:ext cx="38" cy="38"/>
            </a:xfrm>
            <a:custGeom>
              <a:avLst/>
              <a:gdLst>
                <a:gd name="T0" fmla="*/ 8 w 16"/>
                <a:gd name="T1" fmla="*/ 15 h 16"/>
                <a:gd name="T2" fmla="*/ 2 w 16"/>
                <a:gd name="T3" fmla="*/ 6 h 16"/>
                <a:gd name="T4" fmla="*/ 8 w 16"/>
                <a:gd name="T5" fmla="*/ 1 h 16"/>
                <a:gd name="T6" fmla="*/ 14 w 16"/>
                <a:gd name="T7" fmla="*/ 10 h 16"/>
                <a:gd name="T8" fmla="*/ 8 w 16"/>
                <a:gd name="T9" fmla="*/ 15 h 16"/>
                <a:gd name="T10" fmla="*/ 8 w 16"/>
                <a:gd name="T11" fmla="*/ 0 h 16"/>
                <a:gd name="T12" fmla="*/ 1 w 16"/>
                <a:gd name="T13" fmla="*/ 6 h 16"/>
                <a:gd name="T14" fmla="*/ 2 w 16"/>
                <a:gd name="T15" fmla="*/ 12 h 16"/>
                <a:gd name="T16" fmla="*/ 8 w 16"/>
                <a:gd name="T17" fmla="*/ 16 h 16"/>
                <a:gd name="T18" fmla="*/ 15 w 16"/>
                <a:gd name="T19" fmla="*/ 10 h 16"/>
                <a:gd name="T20" fmla="*/ 14 w 16"/>
                <a:gd name="T21" fmla="*/ 4 h 16"/>
                <a:gd name="T22" fmla="*/ 8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8" y="15"/>
                  </a:moveTo>
                  <a:cubicBezTo>
                    <a:pt x="4" y="15"/>
                    <a:pt x="0" y="11"/>
                    <a:pt x="2" y="6"/>
                  </a:cubicBezTo>
                  <a:cubicBezTo>
                    <a:pt x="3" y="3"/>
                    <a:pt x="5" y="1"/>
                    <a:pt x="8" y="1"/>
                  </a:cubicBezTo>
                  <a:cubicBezTo>
                    <a:pt x="12" y="1"/>
                    <a:pt x="16" y="5"/>
                    <a:pt x="14" y="10"/>
                  </a:cubicBezTo>
                  <a:cubicBezTo>
                    <a:pt x="13" y="13"/>
                    <a:pt x="11" y="15"/>
                    <a:pt x="8" y="15"/>
                  </a:cubicBezTo>
                  <a:moveTo>
                    <a:pt x="8" y="0"/>
                  </a:moveTo>
                  <a:cubicBezTo>
                    <a:pt x="4" y="0"/>
                    <a:pt x="2" y="2"/>
                    <a:pt x="1" y="6"/>
                  </a:cubicBezTo>
                  <a:cubicBezTo>
                    <a:pt x="0" y="8"/>
                    <a:pt x="0" y="11"/>
                    <a:pt x="2" y="12"/>
                  </a:cubicBezTo>
                  <a:cubicBezTo>
                    <a:pt x="3" y="14"/>
                    <a:pt x="5" y="16"/>
                    <a:pt x="8" y="16"/>
                  </a:cubicBezTo>
                  <a:cubicBezTo>
                    <a:pt x="11" y="16"/>
                    <a:pt x="14" y="14"/>
                    <a:pt x="15" y="10"/>
                  </a:cubicBezTo>
                  <a:cubicBezTo>
                    <a:pt x="16" y="8"/>
                    <a:pt x="15" y="6"/>
                    <a:pt x="14" y="4"/>
                  </a:cubicBezTo>
                  <a:cubicBezTo>
                    <a:pt x="13" y="2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23"/>
            <p:cNvSpPr>
              <a:spLocks noEditPoints="1"/>
            </p:cNvSpPr>
            <p:nvPr/>
          </p:nvSpPr>
          <p:spPr bwMode="auto">
            <a:xfrm>
              <a:off x="3694" y="1958"/>
              <a:ext cx="57" cy="76"/>
            </a:xfrm>
            <a:custGeom>
              <a:avLst/>
              <a:gdLst>
                <a:gd name="T0" fmla="*/ 1 w 24"/>
                <a:gd name="T1" fmla="*/ 30 h 32"/>
                <a:gd name="T2" fmla="*/ 2 w 24"/>
                <a:gd name="T3" fmla="*/ 30 h 32"/>
                <a:gd name="T4" fmla="*/ 0 w 24"/>
                <a:gd name="T5" fmla="*/ 29 h 32"/>
                <a:gd name="T6" fmla="*/ 1 w 24"/>
                <a:gd name="T7" fmla="*/ 29 h 32"/>
                <a:gd name="T8" fmla="*/ 1 w 24"/>
                <a:gd name="T9" fmla="*/ 29 h 32"/>
                <a:gd name="T10" fmla="*/ 5 w 24"/>
                <a:gd name="T11" fmla="*/ 22 h 32"/>
                <a:gd name="T12" fmla="*/ 6 w 24"/>
                <a:gd name="T13" fmla="*/ 23 h 32"/>
                <a:gd name="T14" fmla="*/ 6 w 24"/>
                <a:gd name="T15" fmla="*/ 23 h 32"/>
                <a:gd name="T16" fmla="*/ 7 w 24"/>
                <a:gd name="T17" fmla="*/ 23 h 32"/>
                <a:gd name="T18" fmla="*/ 7 w 24"/>
                <a:gd name="T19" fmla="*/ 24 h 32"/>
                <a:gd name="T20" fmla="*/ 5 w 24"/>
                <a:gd name="T21" fmla="*/ 24 h 32"/>
                <a:gd name="T22" fmla="*/ 7 w 24"/>
                <a:gd name="T23" fmla="*/ 24 h 32"/>
                <a:gd name="T24" fmla="*/ 7 w 24"/>
                <a:gd name="T25" fmla="*/ 25 h 32"/>
                <a:gd name="T26" fmla="*/ 5 w 24"/>
                <a:gd name="T27" fmla="*/ 26 h 32"/>
                <a:gd name="T28" fmla="*/ 6 w 24"/>
                <a:gd name="T29" fmla="*/ 26 h 32"/>
                <a:gd name="T30" fmla="*/ 4 w 24"/>
                <a:gd name="T31" fmla="*/ 26 h 32"/>
                <a:gd name="T32" fmla="*/ 6 w 24"/>
                <a:gd name="T33" fmla="*/ 26 h 32"/>
                <a:gd name="T34" fmla="*/ 5 w 24"/>
                <a:gd name="T35" fmla="*/ 27 h 32"/>
                <a:gd name="T36" fmla="*/ 4 w 24"/>
                <a:gd name="T37" fmla="*/ 28 h 32"/>
                <a:gd name="T38" fmla="*/ 5 w 24"/>
                <a:gd name="T39" fmla="*/ 28 h 32"/>
                <a:gd name="T40" fmla="*/ 3 w 24"/>
                <a:gd name="T41" fmla="*/ 29 h 32"/>
                <a:gd name="T42" fmla="*/ 5 w 24"/>
                <a:gd name="T43" fmla="*/ 29 h 32"/>
                <a:gd name="T44" fmla="*/ 4 w 24"/>
                <a:gd name="T45" fmla="*/ 29 h 32"/>
                <a:gd name="T46" fmla="*/ 3 w 24"/>
                <a:gd name="T47" fmla="*/ 30 h 32"/>
                <a:gd name="T48" fmla="*/ 3 w 24"/>
                <a:gd name="T49" fmla="*/ 31 h 32"/>
                <a:gd name="T50" fmla="*/ 3 w 24"/>
                <a:gd name="T51" fmla="*/ 30 h 32"/>
                <a:gd name="T52" fmla="*/ 1 w 24"/>
                <a:gd name="T53" fmla="*/ 30 h 32"/>
                <a:gd name="T54" fmla="*/ 1 w 24"/>
                <a:gd name="T55" fmla="*/ 30 h 32"/>
                <a:gd name="T56" fmla="*/ 1 w 24"/>
                <a:gd name="T57" fmla="*/ 29 h 32"/>
                <a:gd name="T58" fmla="*/ 7 w 24"/>
                <a:gd name="T59" fmla="*/ 22 h 32"/>
                <a:gd name="T60" fmla="*/ 6 w 24"/>
                <a:gd name="T61" fmla="*/ 22 h 32"/>
                <a:gd name="T62" fmla="*/ 9 w 24"/>
                <a:gd name="T63" fmla="*/ 19 h 32"/>
                <a:gd name="T64" fmla="*/ 13 w 24"/>
                <a:gd name="T65" fmla="*/ 19 h 32"/>
                <a:gd name="T66" fmla="*/ 13 w 24"/>
                <a:gd name="T67" fmla="*/ 1 h 32"/>
                <a:gd name="T68" fmla="*/ 13 w 24"/>
                <a:gd name="T69" fmla="*/ 19 h 32"/>
                <a:gd name="T70" fmla="*/ 4 w 24"/>
                <a:gd name="T71" fmla="*/ 6 h 32"/>
                <a:gd name="T72" fmla="*/ 7 w 24"/>
                <a:gd name="T73" fmla="*/ 18 h 32"/>
                <a:gd name="T74" fmla="*/ 4 w 24"/>
                <a:gd name="T75" fmla="*/ 22 h 32"/>
                <a:gd name="T76" fmla="*/ 4 w 24"/>
                <a:gd name="T77" fmla="*/ 22 h 32"/>
                <a:gd name="T78" fmla="*/ 4 w 24"/>
                <a:gd name="T79" fmla="*/ 22 h 32"/>
                <a:gd name="T80" fmla="*/ 0 w 24"/>
                <a:gd name="T81" fmla="*/ 29 h 32"/>
                <a:gd name="T82" fmla="*/ 0 w 24"/>
                <a:gd name="T83" fmla="*/ 30 h 32"/>
                <a:gd name="T84" fmla="*/ 4 w 24"/>
                <a:gd name="T85" fmla="*/ 32 h 32"/>
                <a:gd name="T86" fmla="*/ 8 w 24"/>
                <a:gd name="T87" fmla="*/ 24 h 32"/>
                <a:gd name="T88" fmla="*/ 8 w 24"/>
                <a:gd name="T89" fmla="*/ 24 h 32"/>
                <a:gd name="T90" fmla="*/ 8 w 24"/>
                <a:gd name="T91" fmla="*/ 24 h 32"/>
                <a:gd name="T92" fmla="*/ 10 w 24"/>
                <a:gd name="T93" fmla="*/ 20 h 32"/>
                <a:gd name="T94" fmla="*/ 22 w 24"/>
                <a:gd name="T95" fmla="*/ 14 h 32"/>
                <a:gd name="T96" fmla="*/ 13 w 24"/>
                <a:gd name="T9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" h="32">
                  <a:moveTo>
                    <a:pt x="3" y="31"/>
                  </a:moveTo>
                  <a:cubicBezTo>
                    <a:pt x="2" y="31"/>
                    <a:pt x="2" y="31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1"/>
                    <a:pt x="3" y="31"/>
                    <a:pt x="3" y="31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1" y="29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3" y="26"/>
                    <a:pt x="3" y="25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24"/>
                    <a:pt x="5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4"/>
                    <a:pt x="7" y="2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7"/>
                    <a:pt x="5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4" y="30"/>
                    <a:pt x="4" y="30"/>
                  </a:cubicBezTo>
                  <a:cubicBezTo>
                    <a:pt x="4" y="30"/>
                    <a:pt x="4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7" y="22"/>
                  </a:moveTo>
                  <a:cubicBezTo>
                    <a:pt x="7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7" y="19"/>
                    <a:pt x="7" y="18"/>
                  </a:cubicBezTo>
                  <a:cubicBezTo>
                    <a:pt x="8" y="19"/>
                    <a:pt x="8" y="19"/>
                    <a:pt x="9" y="19"/>
                  </a:cubicBezTo>
                  <a:cubicBezTo>
                    <a:pt x="8" y="20"/>
                    <a:pt x="8" y="21"/>
                    <a:pt x="7" y="22"/>
                  </a:cubicBezTo>
                  <a:moveTo>
                    <a:pt x="13" y="19"/>
                  </a:moveTo>
                  <a:cubicBezTo>
                    <a:pt x="7" y="19"/>
                    <a:pt x="1" y="13"/>
                    <a:pt x="5" y="6"/>
                  </a:cubicBezTo>
                  <a:cubicBezTo>
                    <a:pt x="7" y="3"/>
                    <a:pt x="10" y="1"/>
                    <a:pt x="13" y="1"/>
                  </a:cubicBezTo>
                  <a:cubicBezTo>
                    <a:pt x="18" y="1"/>
                    <a:pt x="24" y="7"/>
                    <a:pt x="21" y="14"/>
                  </a:cubicBezTo>
                  <a:cubicBezTo>
                    <a:pt x="19" y="18"/>
                    <a:pt x="16" y="19"/>
                    <a:pt x="13" y="19"/>
                  </a:cubicBezTo>
                  <a:moveTo>
                    <a:pt x="13" y="0"/>
                  </a:moveTo>
                  <a:cubicBezTo>
                    <a:pt x="9" y="0"/>
                    <a:pt x="6" y="2"/>
                    <a:pt x="4" y="6"/>
                  </a:cubicBezTo>
                  <a:cubicBezTo>
                    <a:pt x="2" y="9"/>
                    <a:pt x="2" y="12"/>
                    <a:pt x="4" y="15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6" y="18"/>
                    <a:pt x="5" y="20"/>
                    <a:pt x="5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4"/>
                    <a:pt x="2" y="26"/>
                    <a:pt x="1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2" y="32"/>
                    <a:pt x="3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0"/>
                    <a:pt x="7" y="27"/>
                  </a:cubicBezTo>
                  <a:cubicBezTo>
                    <a:pt x="7" y="26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2"/>
                    <a:pt x="9" y="21"/>
                    <a:pt x="10" y="20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7" y="20"/>
                    <a:pt x="20" y="18"/>
                    <a:pt x="22" y="14"/>
                  </a:cubicBezTo>
                  <a:cubicBezTo>
                    <a:pt x="23" y="11"/>
                    <a:pt x="23" y="8"/>
                    <a:pt x="21" y="5"/>
                  </a:cubicBezTo>
                  <a:cubicBezTo>
                    <a:pt x="20" y="2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24"/>
            <p:cNvSpPr>
              <a:spLocks noEditPoints="1"/>
            </p:cNvSpPr>
            <p:nvPr/>
          </p:nvSpPr>
          <p:spPr bwMode="auto">
            <a:xfrm>
              <a:off x="3713" y="1970"/>
              <a:ext cx="16" cy="9"/>
            </a:xfrm>
            <a:custGeom>
              <a:avLst/>
              <a:gdLst>
                <a:gd name="T0" fmla="*/ 1 w 7"/>
                <a:gd name="T1" fmla="*/ 4 h 4"/>
                <a:gd name="T2" fmla="*/ 1 w 7"/>
                <a:gd name="T3" fmla="*/ 4 h 4"/>
                <a:gd name="T4" fmla="*/ 1 w 7"/>
                <a:gd name="T5" fmla="*/ 3 h 4"/>
                <a:gd name="T6" fmla="*/ 2 w 7"/>
                <a:gd name="T7" fmla="*/ 1 h 4"/>
                <a:gd name="T8" fmla="*/ 5 w 7"/>
                <a:gd name="T9" fmla="*/ 0 h 4"/>
                <a:gd name="T10" fmla="*/ 7 w 7"/>
                <a:gd name="T11" fmla="*/ 1 h 4"/>
                <a:gd name="T12" fmla="*/ 7 w 7"/>
                <a:gd name="T13" fmla="*/ 2 h 4"/>
                <a:gd name="T14" fmla="*/ 7 w 7"/>
                <a:gd name="T15" fmla="*/ 2 h 4"/>
                <a:gd name="T16" fmla="*/ 7 w 7"/>
                <a:gd name="T17" fmla="*/ 2 h 4"/>
                <a:gd name="T18" fmla="*/ 6 w 7"/>
                <a:gd name="T19" fmla="*/ 2 h 4"/>
                <a:gd name="T20" fmla="*/ 5 w 7"/>
                <a:gd name="T21" fmla="*/ 2 h 4"/>
                <a:gd name="T22" fmla="*/ 3 w 7"/>
                <a:gd name="T23" fmla="*/ 2 h 4"/>
                <a:gd name="T24" fmla="*/ 2 w 7"/>
                <a:gd name="T25" fmla="*/ 3 h 4"/>
                <a:gd name="T26" fmla="*/ 2 w 7"/>
                <a:gd name="T27" fmla="*/ 3 h 4"/>
                <a:gd name="T28" fmla="*/ 1 w 7"/>
                <a:gd name="T29" fmla="*/ 4 h 4"/>
                <a:gd name="T30" fmla="*/ 5 w 7"/>
                <a:gd name="T31" fmla="*/ 0 h 4"/>
                <a:gd name="T32" fmla="*/ 5 w 7"/>
                <a:gd name="T33" fmla="*/ 0 h 4"/>
                <a:gd name="T34" fmla="*/ 2 w 7"/>
                <a:gd name="T35" fmla="*/ 0 h 4"/>
                <a:gd name="T36" fmla="*/ 0 w 7"/>
                <a:gd name="T37" fmla="*/ 3 h 4"/>
                <a:gd name="T38" fmla="*/ 1 w 7"/>
                <a:gd name="T39" fmla="*/ 4 h 4"/>
                <a:gd name="T40" fmla="*/ 1 w 7"/>
                <a:gd name="T41" fmla="*/ 4 h 4"/>
                <a:gd name="T42" fmla="*/ 2 w 7"/>
                <a:gd name="T43" fmla="*/ 4 h 4"/>
                <a:gd name="T44" fmla="*/ 3 w 7"/>
                <a:gd name="T45" fmla="*/ 3 h 4"/>
                <a:gd name="T46" fmla="*/ 3 w 7"/>
                <a:gd name="T47" fmla="*/ 3 h 4"/>
                <a:gd name="T48" fmla="*/ 5 w 7"/>
                <a:gd name="T49" fmla="*/ 2 h 4"/>
                <a:gd name="T50" fmla="*/ 6 w 7"/>
                <a:gd name="T51" fmla="*/ 2 h 4"/>
                <a:gd name="T52" fmla="*/ 7 w 7"/>
                <a:gd name="T53" fmla="*/ 3 h 4"/>
                <a:gd name="T54" fmla="*/ 7 w 7"/>
                <a:gd name="T55" fmla="*/ 2 h 4"/>
                <a:gd name="T56" fmla="*/ 7 w 7"/>
                <a:gd name="T57" fmla="*/ 2 h 4"/>
                <a:gd name="T58" fmla="*/ 7 w 7"/>
                <a:gd name="T59" fmla="*/ 1 h 4"/>
                <a:gd name="T60" fmla="*/ 5 w 7"/>
                <a:gd name="T6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5" y="0"/>
                    <a:pt x="6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4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25"/>
            <p:cNvSpPr>
              <a:spLocks noEditPoints="1"/>
            </p:cNvSpPr>
            <p:nvPr/>
          </p:nvSpPr>
          <p:spPr bwMode="auto">
            <a:xfrm>
              <a:off x="3729" y="1975"/>
              <a:ext cx="8" cy="4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1 h 2"/>
                <a:gd name="T4" fmla="*/ 2 w 3"/>
                <a:gd name="T5" fmla="*/ 1 h 2"/>
                <a:gd name="T6" fmla="*/ 2 w 3"/>
                <a:gd name="T7" fmla="*/ 1 h 2"/>
                <a:gd name="T8" fmla="*/ 2 w 3"/>
                <a:gd name="T9" fmla="*/ 1 h 2"/>
                <a:gd name="T10" fmla="*/ 2 w 3"/>
                <a:gd name="T11" fmla="*/ 2 h 2"/>
                <a:gd name="T12" fmla="*/ 1 w 3"/>
                <a:gd name="T13" fmla="*/ 2 h 2"/>
                <a:gd name="T14" fmla="*/ 2 w 3"/>
                <a:gd name="T15" fmla="*/ 0 h 2"/>
                <a:gd name="T16" fmla="*/ 1 w 3"/>
                <a:gd name="T17" fmla="*/ 1 h 2"/>
                <a:gd name="T18" fmla="*/ 1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3 w 3"/>
                <a:gd name="T25" fmla="*/ 1 h 2"/>
                <a:gd name="T26" fmla="*/ 3 w 3"/>
                <a:gd name="T27" fmla="*/ 1 h 2"/>
                <a:gd name="T28" fmla="*/ 2 w 3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26"/>
            <p:cNvSpPr>
              <a:spLocks noEditPoints="1"/>
            </p:cNvSpPr>
            <p:nvPr/>
          </p:nvSpPr>
          <p:spPr bwMode="auto">
            <a:xfrm>
              <a:off x="3820" y="2305"/>
              <a:ext cx="83" cy="55"/>
            </a:xfrm>
            <a:custGeom>
              <a:avLst/>
              <a:gdLst>
                <a:gd name="T0" fmla="*/ 3 w 35"/>
                <a:gd name="T1" fmla="*/ 23 h 23"/>
                <a:gd name="T2" fmla="*/ 3 w 35"/>
                <a:gd name="T3" fmla="*/ 22 h 23"/>
                <a:gd name="T4" fmla="*/ 1 w 35"/>
                <a:gd name="T5" fmla="*/ 20 h 23"/>
                <a:gd name="T6" fmla="*/ 1 w 35"/>
                <a:gd name="T7" fmla="*/ 3 h 23"/>
                <a:gd name="T8" fmla="*/ 26 w 35"/>
                <a:gd name="T9" fmla="*/ 2 h 23"/>
                <a:gd name="T10" fmla="*/ 27 w 35"/>
                <a:gd name="T11" fmla="*/ 2 h 23"/>
                <a:gd name="T12" fmla="*/ 34 w 35"/>
                <a:gd name="T13" fmla="*/ 3 h 23"/>
                <a:gd name="T14" fmla="*/ 34 w 35"/>
                <a:gd name="T15" fmla="*/ 19 h 23"/>
                <a:gd name="T16" fmla="*/ 31 w 35"/>
                <a:gd name="T17" fmla="*/ 22 h 23"/>
                <a:gd name="T18" fmla="*/ 3 w 35"/>
                <a:gd name="T19" fmla="*/ 22 h 23"/>
                <a:gd name="T20" fmla="*/ 3 w 35"/>
                <a:gd name="T21" fmla="*/ 23 h 23"/>
                <a:gd name="T22" fmla="*/ 27 w 35"/>
                <a:gd name="T23" fmla="*/ 0 h 23"/>
                <a:gd name="T24" fmla="*/ 26 w 35"/>
                <a:gd name="T25" fmla="*/ 0 h 23"/>
                <a:gd name="T26" fmla="*/ 0 w 35"/>
                <a:gd name="T27" fmla="*/ 2 h 23"/>
                <a:gd name="T28" fmla="*/ 0 w 35"/>
                <a:gd name="T29" fmla="*/ 3 h 23"/>
                <a:gd name="T30" fmla="*/ 0 w 35"/>
                <a:gd name="T31" fmla="*/ 20 h 23"/>
                <a:gd name="T32" fmla="*/ 3 w 35"/>
                <a:gd name="T33" fmla="*/ 23 h 23"/>
                <a:gd name="T34" fmla="*/ 31 w 35"/>
                <a:gd name="T35" fmla="*/ 23 h 23"/>
                <a:gd name="T36" fmla="*/ 35 w 35"/>
                <a:gd name="T37" fmla="*/ 19 h 23"/>
                <a:gd name="T38" fmla="*/ 35 w 35"/>
                <a:gd name="T39" fmla="*/ 2 h 23"/>
                <a:gd name="T40" fmla="*/ 34 w 35"/>
                <a:gd name="T41" fmla="*/ 2 h 23"/>
                <a:gd name="T42" fmla="*/ 27 w 35"/>
                <a:gd name="T4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3"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1" y="21"/>
                    <a:pt x="1" y="20"/>
                  </a:cubicBezTo>
                  <a:cubicBezTo>
                    <a:pt x="1" y="15"/>
                    <a:pt x="1" y="9"/>
                    <a:pt x="1" y="3"/>
                  </a:cubicBezTo>
                  <a:cubicBezTo>
                    <a:pt x="9" y="2"/>
                    <a:pt x="18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9" y="2"/>
                    <a:pt x="31" y="2"/>
                    <a:pt x="34" y="3"/>
                  </a:cubicBezTo>
                  <a:cubicBezTo>
                    <a:pt x="34" y="8"/>
                    <a:pt x="34" y="14"/>
                    <a:pt x="34" y="19"/>
                  </a:cubicBezTo>
                  <a:cubicBezTo>
                    <a:pt x="33" y="21"/>
                    <a:pt x="32" y="22"/>
                    <a:pt x="31" y="22"/>
                  </a:cubicBezTo>
                  <a:cubicBezTo>
                    <a:pt x="22" y="22"/>
                    <a:pt x="12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2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9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14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2" y="23"/>
                    <a:pt x="31" y="23"/>
                  </a:cubicBezTo>
                  <a:cubicBezTo>
                    <a:pt x="33" y="23"/>
                    <a:pt x="34" y="21"/>
                    <a:pt x="35" y="19"/>
                  </a:cubicBezTo>
                  <a:cubicBezTo>
                    <a:pt x="35" y="14"/>
                    <a:pt x="35" y="8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29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27"/>
            <p:cNvSpPr>
              <a:spLocks/>
            </p:cNvSpPr>
            <p:nvPr/>
          </p:nvSpPr>
          <p:spPr bwMode="auto">
            <a:xfrm>
              <a:off x="3822" y="2315"/>
              <a:ext cx="76" cy="40"/>
            </a:xfrm>
            <a:custGeom>
              <a:avLst/>
              <a:gdLst>
                <a:gd name="T0" fmla="*/ 30 w 32"/>
                <a:gd name="T1" fmla="*/ 0 h 17"/>
                <a:gd name="T2" fmla="*/ 19 w 32"/>
                <a:gd name="T3" fmla="*/ 9 h 17"/>
                <a:gd name="T4" fmla="*/ 19 w 32"/>
                <a:gd name="T5" fmla="*/ 9 h 17"/>
                <a:gd name="T6" fmla="*/ 18 w 32"/>
                <a:gd name="T7" fmla="*/ 10 h 17"/>
                <a:gd name="T8" fmla="*/ 17 w 32"/>
                <a:gd name="T9" fmla="*/ 10 h 17"/>
                <a:gd name="T10" fmla="*/ 13 w 32"/>
                <a:gd name="T11" fmla="*/ 8 h 17"/>
                <a:gd name="T12" fmla="*/ 1 w 32"/>
                <a:gd name="T13" fmla="*/ 0 h 17"/>
                <a:gd name="T14" fmla="*/ 0 w 32"/>
                <a:gd name="T15" fmla="*/ 1 h 17"/>
                <a:gd name="T16" fmla="*/ 1 w 32"/>
                <a:gd name="T17" fmla="*/ 1 h 17"/>
                <a:gd name="T18" fmla="*/ 10 w 32"/>
                <a:gd name="T19" fmla="*/ 7 h 17"/>
                <a:gd name="T20" fmla="*/ 3 w 32"/>
                <a:gd name="T21" fmla="*/ 14 h 17"/>
                <a:gd name="T22" fmla="*/ 1 w 32"/>
                <a:gd name="T23" fmla="*/ 16 h 17"/>
                <a:gd name="T24" fmla="*/ 1 w 32"/>
                <a:gd name="T25" fmla="*/ 16 h 17"/>
                <a:gd name="T26" fmla="*/ 2 w 32"/>
                <a:gd name="T27" fmla="*/ 17 h 17"/>
                <a:gd name="T28" fmla="*/ 2 w 32"/>
                <a:gd name="T29" fmla="*/ 16 h 17"/>
                <a:gd name="T30" fmla="*/ 4 w 32"/>
                <a:gd name="T31" fmla="*/ 15 h 17"/>
                <a:gd name="T32" fmla="*/ 11 w 32"/>
                <a:gd name="T33" fmla="*/ 8 h 17"/>
                <a:gd name="T34" fmla="*/ 13 w 32"/>
                <a:gd name="T35" fmla="*/ 9 h 17"/>
                <a:gd name="T36" fmla="*/ 17 w 32"/>
                <a:gd name="T37" fmla="*/ 11 h 17"/>
                <a:gd name="T38" fmla="*/ 18 w 32"/>
                <a:gd name="T39" fmla="*/ 11 h 17"/>
                <a:gd name="T40" fmla="*/ 20 w 32"/>
                <a:gd name="T41" fmla="*/ 10 h 17"/>
                <a:gd name="T42" fmla="*/ 20 w 32"/>
                <a:gd name="T43" fmla="*/ 10 h 17"/>
                <a:gd name="T44" fmla="*/ 22 w 32"/>
                <a:gd name="T45" fmla="*/ 8 h 17"/>
                <a:gd name="T46" fmla="*/ 31 w 32"/>
                <a:gd name="T47" fmla="*/ 16 h 17"/>
                <a:gd name="T48" fmla="*/ 31 w 32"/>
                <a:gd name="T49" fmla="*/ 16 h 17"/>
                <a:gd name="T50" fmla="*/ 32 w 32"/>
                <a:gd name="T51" fmla="*/ 16 h 17"/>
                <a:gd name="T52" fmla="*/ 32 w 32"/>
                <a:gd name="T53" fmla="*/ 15 h 17"/>
                <a:gd name="T54" fmla="*/ 23 w 32"/>
                <a:gd name="T55" fmla="*/ 7 h 17"/>
                <a:gd name="T56" fmla="*/ 31 w 32"/>
                <a:gd name="T57" fmla="*/ 1 h 17"/>
                <a:gd name="T58" fmla="*/ 31 w 32"/>
                <a:gd name="T59" fmla="*/ 0 h 17"/>
                <a:gd name="T60" fmla="*/ 30 w 32"/>
                <a:gd name="T6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17">
                  <a:moveTo>
                    <a:pt x="30" y="0"/>
                  </a:moveTo>
                  <a:cubicBezTo>
                    <a:pt x="26" y="2"/>
                    <a:pt x="23" y="5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6" y="10"/>
                    <a:pt x="15" y="9"/>
                    <a:pt x="13" y="8"/>
                  </a:cubicBezTo>
                  <a:cubicBezTo>
                    <a:pt x="10" y="5"/>
                    <a:pt x="5" y="2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3"/>
                    <a:pt x="7" y="5"/>
                    <a:pt x="10" y="7"/>
                  </a:cubicBezTo>
                  <a:cubicBezTo>
                    <a:pt x="8" y="9"/>
                    <a:pt x="5" y="12"/>
                    <a:pt x="3" y="14"/>
                  </a:cubicBezTo>
                  <a:cubicBezTo>
                    <a:pt x="2" y="15"/>
                    <a:pt x="2" y="1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5"/>
                    <a:pt x="4" y="15"/>
                  </a:cubicBezTo>
                  <a:cubicBezTo>
                    <a:pt x="6" y="12"/>
                    <a:pt x="9" y="10"/>
                    <a:pt x="11" y="8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4" y="10"/>
                    <a:pt x="15" y="11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9"/>
                    <a:pt x="22" y="8"/>
                    <a:pt x="22" y="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5" y="5"/>
                    <a:pt x="28" y="3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28"/>
            <p:cNvSpPr>
              <a:spLocks noEditPoints="1"/>
            </p:cNvSpPr>
            <p:nvPr/>
          </p:nvSpPr>
          <p:spPr bwMode="auto">
            <a:xfrm>
              <a:off x="4020" y="1806"/>
              <a:ext cx="73" cy="135"/>
            </a:xfrm>
            <a:custGeom>
              <a:avLst/>
              <a:gdLst>
                <a:gd name="T0" fmla="*/ 20 w 31"/>
                <a:gd name="T1" fmla="*/ 55 h 57"/>
                <a:gd name="T2" fmla="*/ 25 w 31"/>
                <a:gd name="T3" fmla="*/ 53 h 57"/>
                <a:gd name="T4" fmla="*/ 17 w 31"/>
                <a:gd name="T5" fmla="*/ 49 h 57"/>
                <a:gd name="T6" fmla="*/ 5 w 31"/>
                <a:gd name="T7" fmla="*/ 50 h 57"/>
                <a:gd name="T8" fmla="*/ 6 w 31"/>
                <a:gd name="T9" fmla="*/ 50 h 57"/>
                <a:gd name="T10" fmla="*/ 11 w 31"/>
                <a:gd name="T11" fmla="*/ 46 h 57"/>
                <a:gd name="T12" fmla="*/ 14 w 31"/>
                <a:gd name="T13" fmla="*/ 46 h 57"/>
                <a:gd name="T14" fmla="*/ 12 w 31"/>
                <a:gd name="T15" fmla="*/ 50 h 57"/>
                <a:gd name="T16" fmla="*/ 24 w 31"/>
                <a:gd name="T17" fmla="*/ 44 h 57"/>
                <a:gd name="T18" fmla="*/ 26 w 31"/>
                <a:gd name="T19" fmla="*/ 44 h 57"/>
                <a:gd name="T20" fmla="*/ 29 w 31"/>
                <a:gd name="T21" fmla="*/ 37 h 57"/>
                <a:gd name="T22" fmla="*/ 21 w 31"/>
                <a:gd name="T23" fmla="*/ 33 h 57"/>
                <a:gd name="T24" fmla="*/ 21 w 31"/>
                <a:gd name="T25" fmla="*/ 32 h 57"/>
                <a:gd name="T26" fmla="*/ 18 w 31"/>
                <a:gd name="T27" fmla="*/ 31 h 57"/>
                <a:gd name="T28" fmla="*/ 14 w 31"/>
                <a:gd name="T29" fmla="*/ 30 h 57"/>
                <a:gd name="T30" fmla="*/ 14 w 31"/>
                <a:gd name="T31" fmla="*/ 30 h 57"/>
                <a:gd name="T32" fmla="*/ 7 w 31"/>
                <a:gd name="T33" fmla="*/ 29 h 57"/>
                <a:gd name="T34" fmla="*/ 4 w 31"/>
                <a:gd name="T35" fmla="*/ 27 h 57"/>
                <a:gd name="T36" fmla="*/ 7 w 31"/>
                <a:gd name="T37" fmla="*/ 17 h 57"/>
                <a:gd name="T38" fmla="*/ 20 w 31"/>
                <a:gd name="T39" fmla="*/ 16 h 57"/>
                <a:gd name="T40" fmla="*/ 21 w 31"/>
                <a:gd name="T41" fmla="*/ 14 h 57"/>
                <a:gd name="T42" fmla="*/ 13 w 31"/>
                <a:gd name="T43" fmla="*/ 14 h 57"/>
                <a:gd name="T44" fmla="*/ 9 w 31"/>
                <a:gd name="T45" fmla="*/ 19 h 57"/>
                <a:gd name="T46" fmla="*/ 17 w 31"/>
                <a:gd name="T47" fmla="*/ 13 h 57"/>
                <a:gd name="T48" fmla="*/ 24 w 31"/>
                <a:gd name="T49" fmla="*/ 9 h 57"/>
                <a:gd name="T50" fmla="*/ 17 w 31"/>
                <a:gd name="T51" fmla="*/ 38 h 57"/>
                <a:gd name="T52" fmla="*/ 19 w 31"/>
                <a:gd name="T53" fmla="*/ 28 h 57"/>
                <a:gd name="T54" fmla="*/ 7 w 31"/>
                <a:gd name="T55" fmla="*/ 26 h 57"/>
                <a:gd name="T56" fmla="*/ 7 w 31"/>
                <a:gd name="T57" fmla="*/ 9 h 57"/>
                <a:gd name="T58" fmla="*/ 11 w 31"/>
                <a:gd name="T59" fmla="*/ 1 h 57"/>
                <a:gd name="T60" fmla="*/ 24 w 31"/>
                <a:gd name="T61" fmla="*/ 8 h 57"/>
                <a:gd name="T62" fmla="*/ 6 w 31"/>
                <a:gd name="T63" fmla="*/ 17 h 57"/>
                <a:gd name="T64" fmla="*/ 13 w 31"/>
                <a:gd name="T65" fmla="*/ 22 h 57"/>
                <a:gd name="T66" fmla="*/ 23 w 31"/>
                <a:gd name="T67" fmla="*/ 42 h 57"/>
                <a:gd name="T68" fmla="*/ 23 w 31"/>
                <a:gd name="T69" fmla="*/ 45 h 57"/>
                <a:gd name="T70" fmla="*/ 18 w 31"/>
                <a:gd name="T71" fmla="*/ 51 h 57"/>
                <a:gd name="T72" fmla="*/ 4 w 31"/>
                <a:gd name="T73" fmla="*/ 45 h 57"/>
                <a:gd name="T74" fmla="*/ 9 w 31"/>
                <a:gd name="T75" fmla="*/ 1 h 57"/>
                <a:gd name="T76" fmla="*/ 5 w 31"/>
                <a:gd name="T77" fmla="*/ 3 h 57"/>
                <a:gd name="T78" fmla="*/ 1 w 31"/>
                <a:gd name="T79" fmla="*/ 22 h 57"/>
                <a:gd name="T80" fmla="*/ 3 w 31"/>
                <a:gd name="T81" fmla="*/ 28 h 57"/>
                <a:gd name="T82" fmla="*/ 16 w 31"/>
                <a:gd name="T83" fmla="*/ 31 h 57"/>
                <a:gd name="T84" fmla="*/ 18 w 31"/>
                <a:gd name="T85" fmla="*/ 33 h 57"/>
                <a:gd name="T86" fmla="*/ 8 w 31"/>
                <a:gd name="T87" fmla="*/ 38 h 57"/>
                <a:gd name="T88" fmla="*/ 4 w 31"/>
                <a:gd name="T89" fmla="*/ 51 h 57"/>
                <a:gd name="T90" fmla="*/ 17 w 31"/>
                <a:gd name="T91" fmla="*/ 50 h 57"/>
                <a:gd name="T92" fmla="*/ 19 w 31"/>
                <a:gd name="T93" fmla="*/ 57 h 57"/>
                <a:gd name="T94" fmla="*/ 26 w 31"/>
                <a:gd name="T95" fmla="*/ 53 h 57"/>
                <a:gd name="T96" fmla="*/ 30 w 31"/>
                <a:gd name="T97" fmla="*/ 41 h 57"/>
                <a:gd name="T98" fmla="*/ 17 w 31"/>
                <a:gd name="T99" fmla="*/ 21 h 57"/>
                <a:gd name="T100" fmla="*/ 10 w 31"/>
                <a:gd name="T101" fmla="*/ 19 h 57"/>
                <a:gd name="T102" fmla="*/ 23 w 31"/>
                <a:gd name="T103" fmla="*/ 17 h 57"/>
                <a:gd name="T104" fmla="*/ 25 w 31"/>
                <a:gd name="T105" fmla="*/ 7 h 57"/>
                <a:gd name="T106" fmla="*/ 12 w 31"/>
                <a:gd name="T10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57">
                  <a:moveTo>
                    <a:pt x="19" y="54"/>
                  </a:moveTo>
                  <a:cubicBezTo>
                    <a:pt x="19" y="53"/>
                    <a:pt x="19" y="53"/>
                    <a:pt x="19" y="52"/>
                  </a:cubicBezTo>
                  <a:cubicBezTo>
                    <a:pt x="20" y="52"/>
                    <a:pt x="20" y="52"/>
                    <a:pt x="21" y="51"/>
                  </a:cubicBezTo>
                  <a:cubicBezTo>
                    <a:pt x="21" y="52"/>
                    <a:pt x="20" y="53"/>
                    <a:pt x="19" y="54"/>
                  </a:cubicBezTo>
                  <a:moveTo>
                    <a:pt x="20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1" y="54"/>
                    <a:pt x="22" y="52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5" y="51"/>
                    <a:pt x="25" y="52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4" y="54"/>
                    <a:pt x="23" y="54"/>
                    <a:pt x="23" y="54"/>
                  </a:cubicBezTo>
                  <a:cubicBezTo>
                    <a:pt x="22" y="55"/>
                    <a:pt x="21" y="55"/>
                    <a:pt x="20" y="55"/>
                  </a:cubicBezTo>
                  <a:moveTo>
                    <a:pt x="15" y="49"/>
                  </a:move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7" y="48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5" y="49"/>
                  </a:cubicBezTo>
                  <a:moveTo>
                    <a:pt x="4" y="48"/>
                  </a:moveTo>
                  <a:cubicBezTo>
                    <a:pt x="4" y="47"/>
                    <a:pt x="4" y="47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5" y="47"/>
                    <a:pt x="5" y="47"/>
                    <a:pt x="4" y="48"/>
                  </a:cubicBezTo>
                  <a:moveTo>
                    <a:pt x="5" y="50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6" y="48"/>
                    <a:pt x="6" y="47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8" y="46"/>
                    <a:pt x="9" y="46"/>
                    <a:pt x="9" y="46"/>
                  </a:cubicBezTo>
                  <a:cubicBezTo>
                    <a:pt x="8" y="47"/>
                    <a:pt x="7" y="49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moveTo>
                    <a:pt x="8" y="50"/>
                  </a:moveTo>
                  <a:cubicBezTo>
                    <a:pt x="9" y="49"/>
                    <a:pt x="10" y="47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6"/>
                    <a:pt x="12" y="46"/>
                    <a:pt x="13" y="45"/>
                  </a:cubicBezTo>
                  <a:cubicBezTo>
                    <a:pt x="12" y="47"/>
                    <a:pt x="11" y="48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8" y="50"/>
                    <a:pt x="8" y="50"/>
                  </a:cubicBezTo>
                  <a:moveTo>
                    <a:pt x="12" y="50"/>
                  </a:moveTo>
                  <a:cubicBezTo>
                    <a:pt x="12" y="48"/>
                    <a:pt x="13" y="47"/>
                    <a:pt x="14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5"/>
                    <a:pt x="16" y="45"/>
                    <a:pt x="16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50"/>
                    <a:pt x="12" y="50"/>
                    <a:pt x="12" y="50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4" y="46"/>
                  </a:moveTo>
                  <a:cubicBezTo>
                    <a:pt x="24" y="45"/>
                    <a:pt x="24" y="45"/>
                    <a:pt x="24" y="44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7" y="40"/>
                    <a:pt x="27" y="41"/>
                    <a:pt x="27" y="42"/>
                  </a:cubicBezTo>
                  <a:cubicBezTo>
                    <a:pt x="26" y="43"/>
                    <a:pt x="25" y="45"/>
                    <a:pt x="24" y="46"/>
                  </a:cubicBezTo>
                  <a:moveTo>
                    <a:pt x="26" y="44"/>
                  </a:moveTo>
                  <a:cubicBezTo>
                    <a:pt x="27" y="44"/>
                    <a:pt x="27" y="43"/>
                    <a:pt x="27" y="42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40"/>
                    <a:pt x="29" y="41"/>
                    <a:pt x="29" y="41"/>
                  </a:cubicBezTo>
                  <a:cubicBezTo>
                    <a:pt x="29" y="42"/>
                    <a:pt x="27" y="43"/>
                    <a:pt x="26" y="44"/>
                  </a:cubicBezTo>
                  <a:moveTo>
                    <a:pt x="29" y="38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moveTo>
                    <a:pt x="20" y="35"/>
                  </a:move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1" y="33"/>
                  </a:cubicBezTo>
                  <a:cubicBezTo>
                    <a:pt x="21" y="34"/>
                    <a:pt x="20" y="35"/>
                    <a:pt x="20" y="35"/>
                  </a:cubicBezTo>
                  <a:moveTo>
                    <a:pt x="20" y="33"/>
                  </a:moveTo>
                  <a:cubicBezTo>
                    <a:pt x="20" y="33"/>
                    <a:pt x="19" y="33"/>
                    <a:pt x="19" y="32"/>
                  </a:cubicBezTo>
                  <a:cubicBezTo>
                    <a:pt x="20" y="32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3"/>
                    <a:pt x="20" y="33"/>
                  </a:cubicBezTo>
                  <a:moveTo>
                    <a:pt x="18" y="31"/>
                  </a:moveTo>
                  <a:cubicBezTo>
                    <a:pt x="18" y="31"/>
                    <a:pt x="18" y="31"/>
                    <a:pt x="17" y="31"/>
                  </a:cubicBezTo>
                  <a:cubicBezTo>
                    <a:pt x="18" y="30"/>
                    <a:pt x="18" y="30"/>
                    <a:pt x="19" y="2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9" y="31"/>
                    <a:pt x="18" y="31"/>
                  </a:cubicBezTo>
                  <a:moveTo>
                    <a:pt x="16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6" y="29"/>
                    <a:pt x="16" y="29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30"/>
                    <a:pt x="16" y="30"/>
                  </a:cubicBezTo>
                  <a:moveTo>
                    <a:pt x="14" y="30"/>
                  </a:moveTo>
                  <a:cubicBezTo>
                    <a:pt x="13" y="30"/>
                    <a:pt x="13" y="30"/>
                    <a:pt x="12" y="30"/>
                  </a:cubicBezTo>
                  <a:cubicBezTo>
                    <a:pt x="13" y="29"/>
                    <a:pt x="13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5" y="28"/>
                    <a:pt x="15" y="29"/>
                    <a:pt x="14" y="30"/>
                  </a:cubicBezTo>
                  <a:moveTo>
                    <a:pt x="11" y="30"/>
                  </a:moveTo>
                  <a:cubicBezTo>
                    <a:pt x="10" y="30"/>
                    <a:pt x="9" y="30"/>
                    <a:pt x="9" y="30"/>
                  </a:cubicBezTo>
                  <a:cubicBezTo>
                    <a:pt x="9" y="29"/>
                    <a:pt x="10" y="28"/>
                    <a:pt x="10" y="27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2" y="28"/>
                    <a:pt x="11" y="29"/>
                    <a:pt x="11" y="30"/>
                  </a:cubicBezTo>
                  <a:moveTo>
                    <a:pt x="7" y="29"/>
                  </a:moveTo>
                  <a:cubicBezTo>
                    <a:pt x="7" y="29"/>
                    <a:pt x="6" y="29"/>
                    <a:pt x="6" y="29"/>
                  </a:cubicBezTo>
                  <a:cubicBezTo>
                    <a:pt x="6" y="28"/>
                    <a:pt x="7" y="28"/>
                    <a:pt x="7" y="27"/>
                  </a:cubicBezTo>
                  <a:cubicBezTo>
                    <a:pt x="8" y="27"/>
                    <a:pt x="8" y="27"/>
                    <a:pt x="9" y="27"/>
                  </a:cubicBezTo>
                  <a:cubicBezTo>
                    <a:pt x="8" y="28"/>
                    <a:pt x="8" y="29"/>
                    <a:pt x="7" y="29"/>
                  </a:cubicBezTo>
                  <a:moveTo>
                    <a:pt x="5" y="28"/>
                  </a:moveTo>
                  <a:cubicBezTo>
                    <a:pt x="5" y="28"/>
                    <a:pt x="4" y="27"/>
                    <a:pt x="4" y="27"/>
                  </a:cubicBezTo>
                  <a:cubicBezTo>
                    <a:pt x="4" y="26"/>
                    <a:pt x="4" y="26"/>
                    <a:pt x="3" y="25"/>
                  </a:cubicBezTo>
                  <a:cubicBezTo>
                    <a:pt x="4" y="25"/>
                    <a:pt x="4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5" y="28"/>
                    <a:pt x="5" y="28"/>
                  </a:cubicBezTo>
                  <a:moveTo>
                    <a:pt x="8" y="19"/>
                  </a:moveTo>
                  <a:cubicBezTo>
                    <a:pt x="7" y="18"/>
                    <a:pt x="7" y="17"/>
                    <a:pt x="7" y="17"/>
                  </a:cubicBezTo>
                  <a:cubicBezTo>
                    <a:pt x="8" y="16"/>
                    <a:pt x="9" y="15"/>
                    <a:pt x="10" y="15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0" y="15"/>
                  </a:cubicBezTo>
                  <a:cubicBezTo>
                    <a:pt x="9" y="16"/>
                    <a:pt x="8" y="18"/>
                    <a:pt x="8" y="19"/>
                  </a:cubicBezTo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5"/>
                    <a:pt x="22" y="15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moveTo>
                    <a:pt x="19" y="16"/>
                  </a:moveTo>
                  <a:cubicBezTo>
                    <a:pt x="18" y="16"/>
                    <a:pt x="18" y="16"/>
                    <a:pt x="17" y="16"/>
                  </a:cubicBezTo>
                  <a:cubicBezTo>
                    <a:pt x="18" y="15"/>
                    <a:pt x="19" y="14"/>
                    <a:pt x="20" y="13"/>
                  </a:cubicBezTo>
                  <a:cubicBezTo>
                    <a:pt x="20" y="13"/>
                    <a:pt x="21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9" y="20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10" y="17"/>
                    <a:pt x="11" y="16"/>
                  </a:cubicBezTo>
                  <a:cubicBezTo>
                    <a:pt x="12" y="15"/>
                    <a:pt x="12" y="14"/>
                    <a:pt x="13" y="14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7"/>
                    <a:pt x="10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5"/>
                  </a:cubicBezTo>
                  <a:cubicBezTo>
                    <a:pt x="16" y="14"/>
                    <a:pt x="16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7" y="15"/>
                    <a:pt x="16" y="16"/>
                  </a:cubicBezTo>
                  <a:cubicBezTo>
                    <a:pt x="15" y="16"/>
                    <a:pt x="14" y="16"/>
                    <a:pt x="14" y="16"/>
                  </a:cubicBezTo>
                  <a:moveTo>
                    <a:pt x="23" y="15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3"/>
                    <a:pt x="24" y="14"/>
                    <a:pt x="23" y="15"/>
                  </a:cubicBezTo>
                  <a:moveTo>
                    <a:pt x="17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9" y="37"/>
                    <a:pt x="20" y="37"/>
                    <a:pt x="20" y="36"/>
                  </a:cubicBezTo>
                  <a:cubicBezTo>
                    <a:pt x="22" y="35"/>
                    <a:pt x="23" y="33"/>
                    <a:pt x="22" y="31"/>
                  </a:cubicBezTo>
                  <a:cubicBezTo>
                    <a:pt x="22" y="30"/>
                    <a:pt x="21" y="30"/>
                    <a:pt x="21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0" y="29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7" y="27"/>
                    <a:pt x="16" y="27"/>
                    <a:pt x="1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1" y="26"/>
                    <a:pt x="9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5"/>
                    <a:pt x="5" y="25"/>
                  </a:cubicBezTo>
                  <a:cubicBezTo>
                    <a:pt x="2" y="23"/>
                    <a:pt x="2" y="19"/>
                    <a:pt x="2" y="17"/>
                  </a:cubicBezTo>
                  <a:cubicBezTo>
                    <a:pt x="2" y="14"/>
                    <a:pt x="5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5"/>
                    <a:pt x="6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7"/>
                    <a:pt x="17" y="7"/>
                    <a:pt x="19" y="7"/>
                  </a:cubicBezTo>
                  <a:cubicBezTo>
                    <a:pt x="21" y="7"/>
                    <a:pt x="22" y="7"/>
                    <a:pt x="24" y="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2"/>
                    <a:pt x="19" y="12"/>
                    <a:pt x="17" y="12"/>
                  </a:cubicBezTo>
                  <a:cubicBezTo>
                    <a:pt x="16" y="12"/>
                    <a:pt x="14" y="12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8" y="14"/>
                    <a:pt x="7" y="15"/>
                    <a:pt x="6" y="17"/>
                  </a:cubicBezTo>
                  <a:cubicBezTo>
                    <a:pt x="6" y="18"/>
                    <a:pt x="6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10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8" y="22"/>
                    <a:pt x="19" y="22"/>
                    <a:pt x="19" y="22"/>
                  </a:cubicBezTo>
                  <a:cubicBezTo>
                    <a:pt x="24" y="23"/>
                    <a:pt x="26" y="24"/>
                    <a:pt x="27" y="28"/>
                  </a:cubicBezTo>
                  <a:cubicBezTo>
                    <a:pt x="29" y="31"/>
                    <a:pt x="30" y="36"/>
                    <a:pt x="27" y="39"/>
                  </a:cubicBezTo>
                  <a:cubicBezTo>
                    <a:pt x="26" y="40"/>
                    <a:pt x="25" y="41"/>
                    <a:pt x="23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6"/>
                    <a:pt x="23" y="47"/>
                    <a:pt x="24" y="49"/>
                  </a:cubicBezTo>
                  <a:cubicBezTo>
                    <a:pt x="23" y="49"/>
                    <a:pt x="22" y="50"/>
                    <a:pt x="21" y="50"/>
                  </a:cubicBezTo>
                  <a:cubicBezTo>
                    <a:pt x="20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8" y="49"/>
                    <a:pt x="18" y="49"/>
                  </a:cubicBezTo>
                  <a:cubicBezTo>
                    <a:pt x="18" y="47"/>
                    <a:pt x="18" y="46"/>
                    <a:pt x="17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8" y="45"/>
                    <a:pt x="4" y="45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11" y="39"/>
                    <a:pt x="14" y="39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moveTo>
                    <a:pt x="11" y="0"/>
                  </a:move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4"/>
                    <a:pt x="6" y="7"/>
                    <a:pt x="6" y="8"/>
                  </a:cubicBezTo>
                  <a:cubicBezTo>
                    <a:pt x="4" y="10"/>
                    <a:pt x="1" y="14"/>
                    <a:pt x="0" y="17"/>
                  </a:cubicBezTo>
                  <a:cubicBezTo>
                    <a:pt x="0" y="18"/>
                    <a:pt x="1" y="20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2" y="25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8"/>
                    <a:pt x="4" y="29"/>
                    <a:pt x="4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7" y="31"/>
                    <a:pt x="9" y="31"/>
                    <a:pt x="11" y="31"/>
                  </a:cubicBezTo>
                  <a:cubicBezTo>
                    <a:pt x="13" y="31"/>
                    <a:pt x="15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6"/>
                    <a:pt x="18" y="36"/>
                    <a:pt x="17" y="37"/>
                  </a:cubicBezTo>
                  <a:cubicBezTo>
                    <a:pt x="15" y="37"/>
                    <a:pt x="11" y="38"/>
                    <a:pt x="8" y="38"/>
                  </a:cubicBezTo>
                  <a:cubicBezTo>
                    <a:pt x="7" y="38"/>
                    <a:pt x="7" y="38"/>
                    <a:pt x="6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41"/>
                    <a:pt x="4" y="43"/>
                    <a:pt x="3" y="45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7"/>
                    <a:pt x="4" y="49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8" y="51"/>
                    <a:pt x="14" y="51"/>
                    <a:pt x="17" y="50"/>
                  </a:cubicBezTo>
                  <a:cubicBezTo>
                    <a:pt x="17" y="51"/>
                    <a:pt x="17" y="51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4"/>
                    <a:pt x="18" y="55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1" y="56"/>
                    <a:pt x="22" y="56"/>
                    <a:pt x="23" y="55"/>
                  </a:cubicBezTo>
                  <a:cubicBezTo>
                    <a:pt x="24" y="55"/>
                    <a:pt x="25" y="55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2"/>
                    <a:pt x="26" y="51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8"/>
                    <a:pt x="25" y="47"/>
                    <a:pt x="25" y="47"/>
                  </a:cubicBezTo>
                  <a:cubicBezTo>
                    <a:pt x="27" y="46"/>
                    <a:pt x="29" y="44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1" y="38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0"/>
                    <a:pt x="29" y="29"/>
                    <a:pt x="28" y="28"/>
                  </a:cubicBezTo>
                  <a:cubicBezTo>
                    <a:pt x="27" y="23"/>
                    <a:pt x="24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1"/>
                    <a:pt x="12" y="21"/>
                    <a:pt x="12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0"/>
                    <a:pt x="10" y="20"/>
                    <a:pt x="10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3" y="17"/>
                    <a:pt x="17" y="17"/>
                  </a:cubicBezTo>
                  <a:cubicBezTo>
                    <a:pt x="19" y="17"/>
                    <a:pt x="20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5"/>
                    <a:pt x="25" y="13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1" y="6"/>
                    <a:pt x="19" y="6"/>
                  </a:cubicBezTo>
                  <a:cubicBezTo>
                    <a:pt x="17" y="6"/>
                    <a:pt x="15" y="6"/>
                    <a:pt x="13" y="7"/>
                  </a:cubicBezTo>
                  <a:cubicBezTo>
                    <a:pt x="13" y="5"/>
                    <a:pt x="13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29"/>
            <p:cNvSpPr>
              <a:spLocks noEditPoints="1"/>
            </p:cNvSpPr>
            <p:nvPr/>
          </p:nvSpPr>
          <p:spPr bwMode="auto">
            <a:xfrm>
              <a:off x="3427" y="1891"/>
              <a:ext cx="100" cy="62"/>
            </a:xfrm>
            <a:custGeom>
              <a:avLst/>
              <a:gdLst>
                <a:gd name="T0" fmla="*/ 32 w 42"/>
                <a:gd name="T1" fmla="*/ 4 h 26"/>
                <a:gd name="T2" fmla="*/ 31 w 42"/>
                <a:gd name="T3" fmla="*/ 3 h 26"/>
                <a:gd name="T4" fmla="*/ 41 w 42"/>
                <a:gd name="T5" fmla="*/ 1 h 26"/>
                <a:gd name="T6" fmla="*/ 39 w 42"/>
                <a:gd name="T7" fmla="*/ 11 h 26"/>
                <a:gd name="T8" fmla="*/ 38 w 42"/>
                <a:gd name="T9" fmla="*/ 10 h 26"/>
                <a:gd name="T10" fmla="*/ 39 w 42"/>
                <a:gd name="T11" fmla="*/ 6 h 26"/>
                <a:gd name="T12" fmla="*/ 38 w 42"/>
                <a:gd name="T13" fmla="*/ 5 h 26"/>
                <a:gd name="T14" fmla="*/ 38 w 42"/>
                <a:gd name="T15" fmla="*/ 5 h 26"/>
                <a:gd name="T16" fmla="*/ 27 w 42"/>
                <a:gd name="T17" fmla="*/ 19 h 26"/>
                <a:gd name="T18" fmla="*/ 25 w 42"/>
                <a:gd name="T19" fmla="*/ 20 h 26"/>
                <a:gd name="T20" fmla="*/ 25 w 42"/>
                <a:gd name="T21" fmla="*/ 20 h 26"/>
                <a:gd name="T22" fmla="*/ 23 w 42"/>
                <a:gd name="T23" fmla="*/ 19 h 26"/>
                <a:gd name="T24" fmla="*/ 12 w 42"/>
                <a:gd name="T25" fmla="*/ 13 h 26"/>
                <a:gd name="T26" fmla="*/ 12 w 42"/>
                <a:gd name="T27" fmla="*/ 14 h 26"/>
                <a:gd name="T28" fmla="*/ 1 w 42"/>
                <a:gd name="T29" fmla="*/ 24 h 26"/>
                <a:gd name="T30" fmla="*/ 1 w 42"/>
                <a:gd name="T31" fmla="*/ 24 h 26"/>
                <a:gd name="T32" fmla="*/ 1 w 42"/>
                <a:gd name="T33" fmla="*/ 23 h 26"/>
                <a:gd name="T34" fmla="*/ 11 w 42"/>
                <a:gd name="T35" fmla="*/ 12 h 26"/>
                <a:gd name="T36" fmla="*/ 12 w 42"/>
                <a:gd name="T37" fmla="*/ 12 h 26"/>
                <a:gd name="T38" fmla="*/ 14 w 42"/>
                <a:gd name="T39" fmla="*/ 12 h 26"/>
                <a:gd name="T40" fmla="*/ 20 w 42"/>
                <a:gd name="T41" fmla="*/ 15 h 26"/>
                <a:gd name="T42" fmla="*/ 25 w 42"/>
                <a:gd name="T43" fmla="*/ 18 h 26"/>
                <a:gd name="T44" fmla="*/ 25 w 42"/>
                <a:gd name="T45" fmla="*/ 17 h 26"/>
                <a:gd name="T46" fmla="*/ 36 w 42"/>
                <a:gd name="T47" fmla="*/ 5 h 26"/>
                <a:gd name="T48" fmla="*/ 37 w 42"/>
                <a:gd name="T49" fmla="*/ 4 h 26"/>
                <a:gd name="T50" fmla="*/ 36 w 42"/>
                <a:gd name="T51" fmla="*/ 4 h 26"/>
                <a:gd name="T52" fmla="*/ 32 w 42"/>
                <a:gd name="T53" fmla="*/ 4 h 26"/>
                <a:gd name="T54" fmla="*/ 41 w 42"/>
                <a:gd name="T55" fmla="*/ 0 h 26"/>
                <a:gd name="T56" fmla="*/ 30 w 42"/>
                <a:gd name="T57" fmla="*/ 2 h 26"/>
                <a:gd name="T58" fmla="*/ 29 w 42"/>
                <a:gd name="T59" fmla="*/ 3 h 26"/>
                <a:gd name="T60" fmla="*/ 29 w 42"/>
                <a:gd name="T61" fmla="*/ 3 h 26"/>
                <a:gd name="T62" fmla="*/ 31 w 42"/>
                <a:gd name="T63" fmla="*/ 5 h 26"/>
                <a:gd name="T64" fmla="*/ 32 w 42"/>
                <a:gd name="T65" fmla="*/ 5 h 26"/>
                <a:gd name="T66" fmla="*/ 35 w 42"/>
                <a:gd name="T67" fmla="*/ 5 h 26"/>
                <a:gd name="T68" fmla="*/ 25 w 42"/>
                <a:gd name="T69" fmla="*/ 16 h 26"/>
                <a:gd name="T70" fmla="*/ 21 w 42"/>
                <a:gd name="T71" fmla="*/ 14 h 26"/>
                <a:gd name="T72" fmla="*/ 14 w 42"/>
                <a:gd name="T73" fmla="*/ 11 h 26"/>
                <a:gd name="T74" fmla="*/ 12 w 42"/>
                <a:gd name="T75" fmla="*/ 11 h 26"/>
                <a:gd name="T76" fmla="*/ 10 w 42"/>
                <a:gd name="T77" fmla="*/ 12 h 26"/>
                <a:gd name="T78" fmla="*/ 0 w 42"/>
                <a:gd name="T79" fmla="*/ 22 h 26"/>
                <a:gd name="T80" fmla="*/ 0 w 42"/>
                <a:gd name="T81" fmla="*/ 23 h 26"/>
                <a:gd name="T82" fmla="*/ 0 w 42"/>
                <a:gd name="T83" fmla="*/ 24 h 26"/>
                <a:gd name="T84" fmla="*/ 0 w 42"/>
                <a:gd name="T85" fmla="*/ 25 h 26"/>
                <a:gd name="T86" fmla="*/ 1 w 42"/>
                <a:gd name="T87" fmla="*/ 26 h 26"/>
                <a:gd name="T88" fmla="*/ 1 w 42"/>
                <a:gd name="T89" fmla="*/ 26 h 26"/>
                <a:gd name="T90" fmla="*/ 1 w 42"/>
                <a:gd name="T91" fmla="*/ 26 h 26"/>
                <a:gd name="T92" fmla="*/ 12 w 42"/>
                <a:gd name="T93" fmla="*/ 15 h 26"/>
                <a:gd name="T94" fmla="*/ 23 w 42"/>
                <a:gd name="T95" fmla="*/ 20 h 26"/>
                <a:gd name="T96" fmla="*/ 25 w 42"/>
                <a:gd name="T97" fmla="*/ 21 h 26"/>
                <a:gd name="T98" fmla="*/ 25 w 42"/>
                <a:gd name="T99" fmla="*/ 21 h 26"/>
                <a:gd name="T100" fmla="*/ 27 w 42"/>
                <a:gd name="T101" fmla="*/ 19 h 26"/>
                <a:gd name="T102" fmla="*/ 37 w 42"/>
                <a:gd name="T103" fmla="*/ 7 h 26"/>
                <a:gd name="T104" fmla="*/ 37 w 42"/>
                <a:gd name="T105" fmla="*/ 10 h 26"/>
                <a:gd name="T106" fmla="*/ 37 w 42"/>
                <a:gd name="T107" fmla="*/ 11 h 26"/>
                <a:gd name="T108" fmla="*/ 40 w 42"/>
                <a:gd name="T109" fmla="*/ 12 h 26"/>
                <a:gd name="T110" fmla="*/ 40 w 42"/>
                <a:gd name="T111" fmla="*/ 12 h 26"/>
                <a:gd name="T112" fmla="*/ 40 w 42"/>
                <a:gd name="T113" fmla="*/ 12 h 26"/>
                <a:gd name="T114" fmla="*/ 42 w 42"/>
                <a:gd name="T115" fmla="*/ 1 h 26"/>
                <a:gd name="T116" fmla="*/ 42 w 42"/>
                <a:gd name="T117" fmla="*/ 0 h 26"/>
                <a:gd name="T118" fmla="*/ 41 w 42"/>
                <a:gd name="T1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" h="26">
                  <a:moveTo>
                    <a:pt x="32" y="4"/>
                  </a:moveTo>
                  <a:cubicBezTo>
                    <a:pt x="32" y="4"/>
                    <a:pt x="31" y="4"/>
                    <a:pt x="31" y="3"/>
                  </a:cubicBezTo>
                  <a:cubicBezTo>
                    <a:pt x="34" y="2"/>
                    <a:pt x="39" y="2"/>
                    <a:pt x="41" y="1"/>
                  </a:cubicBezTo>
                  <a:cubicBezTo>
                    <a:pt x="41" y="3"/>
                    <a:pt x="40" y="8"/>
                    <a:pt x="39" y="11"/>
                  </a:cubicBezTo>
                  <a:cubicBezTo>
                    <a:pt x="39" y="11"/>
                    <a:pt x="39" y="10"/>
                    <a:pt x="38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1" y="14"/>
                    <a:pt x="27" y="19"/>
                  </a:cubicBezTo>
                  <a:cubicBezTo>
                    <a:pt x="26" y="19"/>
                    <a:pt x="26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19"/>
                    <a:pt x="23" y="1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5" y="13"/>
                    <a:pt x="18" y="14"/>
                    <a:pt x="20" y="15"/>
                  </a:cubicBezTo>
                  <a:cubicBezTo>
                    <a:pt x="22" y="16"/>
                    <a:pt x="24" y="17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9" y="12"/>
                    <a:pt x="36" y="5"/>
                    <a:pt x="36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2" y="4"/>
                    <a:pt x="32" y="4"/>
                    <a:pt x="32" y="4"/>
                  </a:cubicBezTo>
                  <a:moveTo>
                    <a:pt x="41" y="0"/>
                  </a:moveTo>
                  <a:cubicBezTo>
                    <a:pt x="41" y="0"/>
                    <a:pt x="34" y="1"/>
                    <a:pt x="30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4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3" y="7"/>
                    <a:pt x="28" y="12"/>
                    <a:pt x="25" y="16"/>
                  </a:cubicBezTo>
                  <a:cubicBezTo>
                    <a:pt x="24" y="16"/>
                    <a:pt x="22" y="15"/>
                    <a:pt x="21" y="14"/>
                  </a:cubicBezTo>
                  <a:cubicBezTo>
                    <a:pt x="18" y="13"/>
                    <a:pt x="16" y="12"/>
                    <a:pt x="14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11" y="11"/>
                    <a:pt x="10" y="11"/>
                    <a:pt x="10" y="1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4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7" y="20"/>
                    <a:pt x="27" y="19"/>
                  </a:cubicBezTo>
                  <a:cubicBezTo>
                    <a:pt x="31" y="16"/>
                    <a:pt x="35" y="10"/>
                    <a:pt x="37" y="7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9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9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30"/>
            <p:cNvSpPr>
              <a:spLocks noEditPoints="1"/>
            </p:cNvSpPr>
            <p:nvPr/>
          </p:nvSpPr>
          <p:spPr bwMode="auto">
            <a:xfrm>
              <a:off x="3411" y="1889"/>
              <a:ext cx="119" cy="95"/>
            </a:xfrm>
            <a:custGeom>
              <a:avLst/>
              <a:gdLst>
                <a:gd name="T0" fmla="*/ 31 w 50"/>
                <a:gd name="T1" fmla="*/ 34 h 40"/>
                <a:gd name="T2" fmla="*/ 22 w 50"/>
                <a:gd name="T3" fmla="*/ 34 h 40"/>
                <a:gd name="T4" fmla="*/ 15 w 50"/>
                <a:gd name="T5" fmla="*/ 34 h 40"/>
                <a:gd name="T6" fmla="*/ 33 w 50"/>
                <a:gd name="T7" fmla="*/ 30 h 40"/>
                <a:gd name="T8" fmla="*/ 29 w 50"/>
                <a:gd name="T9" fmla="*/ 34 h 40"/>
                <a:gd name="T10" fmla="*/ 42 w 50"/>
                <a:gd name="T11" fmla="*/ 30 h 40"/>
                <a:gd name="T12" fmla="*/ 19 w 50"/>
                <a:gd name="T13" fmla="*/ 32 h 40"/>
                <a:gd name="T14" fmla="*/ 20 w 50"/>
                <a:gd name="T15" fmla="*/ 34 h 40"/>
                <a:gd name="T16" fmla="*/ 10 w 50"/>
                <a:gd name="T17" fmla="*/ 32 h 40"/>
                <a:gd name="T18" fmla="*/ 15 w 50"/>
                <a:gd name="T19" fmla="*/ 31 h 40"/>
                <a:gd name="T20" fmla="*/ 28 w 50"/>
                <a:gd name="T21" fmla="*/ 29 h 40"/>
                <a:gd name="T22" fmla="*/ 28 w 50"/>
                <a:gd name="T23" fmla="*/ 32 h 40"/>
                <a:gd name="T24" fmla="*/ 24 w 50"/>
                <a:gd name="T25" fmla="*/ 26 h 40"/>
                <a:gd name="T26" fmla="*/ 38 w 50"/>
                <a:gd name="T27" fmla="*/ 32 h 40"/>
                <a:gd name="T28" fmla="*/ 42 w 50"/>
                <a:gd name="T29" fmla="*/ 29 h 40"/>
                <a:gd name="T30" fmla="*/ 28 w 50"/>
                <a:gd name="T31" fmla="*/ 28 h 40"/>
                <a:gd name="T32" fmla="*/ 33 w 50"/>
                <a:gd name="T33" fmla="*/ 25 h 40"/>
                <a:gd name="T34" fmla="*/ 10 w 50"/>
                <a:gd name="T35" fmla="*/ 30 h 40"/>
                <a:gd name="T36" fmla="*/ 15 w 50"/>
                <a:gd name="T37" fmla="*/ 28 h 40"/>
                <a:gd name="T38" fmla="*/ 19 w 50"/>
                <a:gd name="T39" fmla="*/ 25 h 40"/>
                <a:gd name="T40" fmla="*/ 19 w 50"/>
                <a:gd name="T41" fmla="*/ 28 h 40"/>
                <a:gd name="T42" fmla="*/ 42 w 50"/>
                <a:gd name="T43" fmla="*/ 22 h 40"/>
                <a:gd name="T44" fmla="*/ 38 w 50"/>
                <a:gd name="T45" fmla="*/ 28 h 40"/>
                <a:gd name="T46" fmla="*/ 20 w 50"/>
                <a:gd name="T47" fmla="*/ 20 h 40"/>
                <a:gd name="T48" fmla="*/ 37 w 50"/>
                <a:gd name="T49" fmla="*/ 22 h 40"/>
                <a:gd name="T50" fmla="*/ 41 w 50"/>
                <a:gd name="T51" fmla="*/ 21 h 40"/>
                <a:gd name="T52" fmla="*/ 3 w 50"/>
                <a:gd name="T53" fmla="*/ 9 h 40"/>
                <a:gd name="T54" fmla="*/ 3 w 50"/>
                <a:gd name="T55" fmla="*/ 10 h 40"/>
                <a:gd name="T56" fmla="*/ 2 w 50"/>
                <a:gd name="T57" fmla="*/ 15 h 40"/>
                <a:gd name="T58" fmla="*/ 2 w 50"/>
                <a:gd name="T59" fmla="*/ 19 h 40"/>
                <a:gd name="T60" fmla="*/ 2 w 50"/>
                <a:gd name="T61" fmla="*/ 24 h 40"/>
                <a:gd name="T62" fmla="*/ 3 w 50"/>
                <a:gd name="T63" fmla="*/ 29 h 40"/>
                <a:gd name="T64" fmla="*/ 3 w 50"/>
                <a:gd name="T65" fmla="*/ 30 h 40"/>
                <a:gd name="T66" fmla="*/ 0 w 50"/>
                <a:gd name="T67" fmla="*/ 35 h 40"/>
                <a:gd name="T68" fmla="*/ 4 w 50"/>
                <a:gd name="T69" fmla="*/ 39 h 40"/>
                <a:gd name="T70" fmla="*/ 49 w 50"/>
                <a:gd name="T71" fmla="*/ 34 h 40"/>
                <a:gd name="T72" fmla="*/ 43 w 50"/>
                <a:gd name="T73" fmla="*/ 16 h 40"/>
                <a:gd name="T74" fmla="*/ 36 w 50"/>
                <a:gd name="T75" fmla="*/ 22 h 40"/>
                <a:gd name="T76" fmla="*/ 37 w 50"/>
                <a:gd name="T77" fmla="*/ 33 h 40"/>
                <a:gd name="T78" fmla="*/ 34 w 50"/>
                <a:gd name="T79" fmla="*/ 24 h 40"/>
                <a:gd name="T80" fmla="*/ 29 w 50"/>
                <a:gd name="T81" fmla="*/ 24 h 40"/>
                <a:gd name="T82" fmla="*/ 27 w 50"/>
                <a:gd name="T83" fmla="*/ 33 h 40"/>
                <a:gd name="T84" fmla="*/ 25 w 50"/>
                <a:gd name="T85" fmla="*/ 25 h 40"/>
                <a:gd name="T86" fmla="*/ 23 w 50"/>
                <a:gd name="T87" fmla="*/ 21 h 40"/>
                <a:gd name="T88" fmla="*/ 18 w 50"/>
                <a:gd name="T89" fmla="*/ 22 h 40"/>
                <a:gd name="T90" fmla="*/ 16 w 50"/>
                <a:gd name="T91" fmla="*/ 34 h 40"/>
                <a:gd name="T92" fmla="*/ 14 w 50"/>
                <a:gd name="T93" fmla="*/ 24 h 40"/>
                <a:gd name="T94" fmla="*/ 9 w 50"/>
                <a:gd name="T9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40">
                  <a:moveTo>
                    <a:pt x="31" y="34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22" y="34"/>
                  </a:moveTo>
                  <a:cubicBezTo>
                    <a:pt x="23" y="34"/>
                    <a:pt x="23" y="33"/>
                    <a:pt x="24" y="33"/>
                  </a:cubicBezTo>
                  <a:cubicBezTo>
                    <a:pt x="24" y="33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moveTo>
                    <a:pt x="11" y="34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3" y="33"/>
                    <a:pt x="14" y="33"/>
                    <a:pt x="15" y="32"/>
                  </a:cubicBezTo>
                  <a:cubicBezTo>
                    <a:pt x="15" y="33"/>
                    <a:pt x="15" y="33"/>
                    <a:pt x="15" y="34"/>
                  </a:cubicBezTo>
                  <a:cubicBezTo>
                    <a:pt x="11" y="34"/>
                    <a:pt x="11" y="34"/>
                    <a:pt x="11" y="34"/>
                  </a:cubicBezTo>
                  <a:moveTo>
                    <a:pt x="29" y="34"/>
                  </a:moveTo>
                  <a:cubicBezTo>
                    <a:pt x="29" y="33"/>
                    <a:pt x="29" y="33"/>
                    <a:pt x="29" y="33"/>
                  </a:cubicBezTo>
                  <a:cubicBezTo>
                    <a:pt x="30" y="32"/>
                    <a:pt x="31" y="31"/>
                    <a:pt x="33" y="30"/>
                  </a:cubicBezTo>
                  <a:cubicBezTo>
                    <a:pt x="33" y="31"/>
                    <a:pt x="33" y="31"/>
                    <a:pt x="33" y="32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moveTo>
                    <a:pt x="38" y="34"/>
                  </a:moveTo>
                  <a:cubicBezTo>
                    <a:pt x="38" y="34"/>
                    <a:pt x="38" y="33"/>
                    <a:pt x="38" y="33"/>
                  </a:cubicBezTo>
                  <a:cubicBezTo>
                    <a:pt x="39" y="32"/>
                    <a:pt x="39" y="32"/>
                    <a:pt x="40" y="31"/>
                  </a:cubicBezTo>
                  <a:cubicBezTo>
                    <a:pt x="41" y="31"/>
                    <a:pt x="41" y="30"/>
                    <a:pt x="42" y="30"/>
                  </a:cubicBezTo>
                  <a:cubicBezTo>
                    <a:pt x="42" y="31"/>
                    <a:pt x="42" y="33"/>
                    <a:pt x="42" y="34"/>
                  </a:cubicBezTo>
                  <a:cubicBezTo>
                    <a:pt x="38" y="34"/>
                    <a:pt x="38" y="34"/>
                    <a:pt x="38" y="34"/>
                  </a:cubicBezTo>
                  <a:moveTo>
                    <a:pt x="19" y="34"/>
                  </a:moveTo>
                  <a:cubicBezTo>
                    <a:pt x="19" y="33"/>
                    <a:pt x="19" y="33"/>
                    <a:pt x="19" y="32"/>
                  </a:cubicBezTo>
                  <a:cubicBezTo>
                    <a:pt x="20" y="32"/>
                    <a:pt x="21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24" y="30"/>
                    <a:pt x="24" y="31"/>
                    <a:pt x="24" y="32"/>
                  </a:cubicBezTo>
                  <a:cubicBezTo>
                    <a:pt x="23" y="32"/>
                    <a:pt x="21" y="33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moveTo>
                    <a:pt x="10" y="33"/>
                  </a:moveTo>
                  <a:cubicBezTo>
                    <a:pt x="10" y="33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31"/>
                    <a:pt x="13" y="30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4" y="31"/>
                    <a:pt x="13" y="32"/>
                    <a:pt x="12" y="32"/>
                  </a:cubicBezTo>
                  <a:cubicBezTo>
                    <a:pt x="12" y="33"/>
                    <a:pt x="11" y="33"/>
                    <a:pt x="10" y="33"/>
                  </a:cubicBezTo>
                  <a:moveTo>
                    <a:pt x="28" y="32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9"/>
                    <a:pt x="30" y="28"/>
                    <a:pt x="31" y="28"/>
                  </a:cubicBezTo>
                  <a:cubicBezTo>
                    <a:pt x="32" y="28"/>
                    <a:pt x="32" y="27"/>
                    <a:pt x="33" y="27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1" y="30"/>
                    <a:pt x="30" y="31"/>
                    <a:pt x="28" y="32"/>
                  </a:cubicBezTo>
                  <a:moveTo>
                    <a:pt x="19" y="31"/>
                  </a:moveTo>
                  <a:cubicBezTo>
                    <a:pt x="19" y="30"/>
                    <a:pt x="19" y="30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7"/>
                    <a:pt x="24" y="28"/>
                    <a:pt x="24" y="29"/>
                  </a:cubicBezTo>
                  <a:cubicBezTo>
                    <a:pt x="23" y="29"/>
                    <a:pt x="22" y="30"/>
                    <a:pt x="21" y="30"/>
                  </a:cubicBezTo>
                  <a:cubicBezTo>
                    <a:pt x="21" y="30"/>
                    <a:pt x="20" y="31"/>
                    <a:pt x="19" y="31"/>
                  </a:cubicBezTo>
                  <a:moveTo>
                    <a:pt x="38" y="32"/>
                  </a:moveTo>
                  <a:cubicBezTo>
                    <a:pt x="38" y="31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0" y="28"/>
                    <a:pt x="41" y="27"/>
                    <a:pt x="42" y="26"/>
                  </a:cubicBezTo>
                  <a:cubicBezTo>
                    <a:pt x="42" y="27"/>
                    <a:pt x="42" y="28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1" y="29"/>
                    <a:pt x="40" y="30"/>
                    <a:pt x="39" y="30"/>
                  </a:cubicBezTo>
                  <a:cubicBezTo>
                    <a:pt x="39" y="31"/>
                    <a:pt x="38" y="31"/>
                    <a:pt x="38" y="32"/>
                  </a:cubicBezTo>
                  <a:moveTo>
                    <a:pt x="28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31" y="26"/>
                    <a:pt x="31" y="26"/>
                  </a:cubicBezTo>
                  <a:cubicBezTo>
                    <a:pt x="32" y="26"/>
                    <a:pt x="33" y="26"/>
                    <a:pt x="33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1" y="27"/>
                    <a:pt x="30" y="27"/>
                  </a:cubicBezTo>
                  <a:cubicBezTo>
                    <a:pt x="30" y="27"/>
                    <a:pt x="29" y="28"/>
                    <a:pt x="28" y="28"/>
                  </a:cubicBezTo>
                  <a:moveTo>
                    <a:pt x="10" y="30"/>
                  </a:moveTo>
                  <a:cubicBezTo>
                    <a:pt x="10" y="30"/>
                    <a:pt x="10" y="30"/>
                    <a:pt x="10" y="29"/>
                  </a:cubicBezTo>
                  <a:cubicBezTo>
                    <a:pt x="12" y="28"/>
                    <a:pt x="13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7"/>
                    <a:pt x="15" y="28"/>
                  </a:cubicBezTo>
                  <a:cubicBezTo>
                    <a:pt x="14" y="28"/>
                    <a:pt x="13" y="29"/>
                    <a:pt x="12" y="29"/>
                  </a:cubicBezTo>
                  <a:cubicBezTo>
                    <a:pt x="12" y="30"/>
                    <a:pt x="11" y="30"/>
                    <a:pt x="10" y="30"/>
                  </a:cubicBezTo>
                  <a:moveTo>
                    <a:pt x="19" y="28"/>
                  </a:moveTo>
                  <a:cubicBezTo>
                    <a:pt x="19" y="27"/>
                    <a:pt x="19" y="26"/>
                    <a:pt x="19" y="25"/>
                  </a:cubicBezTo>
                  <a:cubicBezTo>
                    <a:pt x="20" y="24"/>
                    <a:pt x="21" y="24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19" y="28"/>
                    <a:pt x="19" y="28"/>
                    <a:pt x="19" y="28"/>
                  </a:cubicBezTo>
                  <a:moveTo>
                    <a:pt x="38" y="28"/>
                  </a:moveTo>
                  <a:cubicBezTo>
                    <a:pt x="38" y="27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4"/>
                    <a:pt x="41" y="23"/>
                    <a:pt x="42" y="22"/>
                  </a:cubicBezTo>
                  <a:cubicBezTo>
                    <a:pt x="42" y="23"/>
                    <a:pt x="42" y="24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0" y="26"/>
                    <a:pt x="39" y="27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moveTo>
                    <a:pt x="19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1"/>
                    <a:pt x="21" y="21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moveTo>
                    <a:pt x="37" y="24"/>
                  </a:moveTo>
                  <a:cubicBezTo>
                    <a:pt x="37" y="24"/>
                    <a:pt x="37" y="23"/>
                    <a:pt x="37" y="22"/>
                  </a:cubicBezTo>
                  <a:cubicBezTo>
                    <a:pt x="38" y="22"/>
                    <a:pt x="38" y="21"/>
                    <a:pt x="39" y="20"/>
                  </a:cubicBezTo>
                  <a:cubicBezTo>
                    <a:pt x="40" y="20"/>
                    <a:pt x="41" y="18"/>
                    <a:pt x="42" y="18"/>
                  </a:cubicBezTo>
                  <a:cubicBezTo>
                    <a:pt x="42" y="18"/>
                    <a:pt x="42" y="19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39" y="23"/>
                    <a:pt x="37" y="24"/>
                  </a:cubicBezTo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0"/>
                    <a:pt x="43" y="25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19"/>
                    <a:pt x="43" y="17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7"/>
                    <a:pt x="40" y="18"/>
                    <a:pt x="38" y="20"/>
                  </a:cubicBezTo>
                  <a:cubicBezTo>
                    <a:pt x="37" y="21"/>
                    <a:pt x="37" y="21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4"/>
                    <a:pt x="36" y="26"/>
                    <a:pt x="36" y="28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1"/>
                    <a:pt x="34" y="28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0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2"/>
                    <a:pt x="25" y="29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2"/>
                    <a:pt x="23" y="21"/>
                  </a:cubicBezTo>
                  <a:cubicBezTo>
                    <a:pt x="22" y="21"/>
                    <a:pt x="21" y="20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20"/>
                    <a:pt x="18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4"/>
                    <a:pt x="18" y="26"/>
                    <a:pt x="18" y="28"/>
                  </a:cubicBezTo>
                  <a:cubicBezTo>
                    <a:pt x="18" y="30"/>
                    <a:pt x="18" y="32"/>
                    <a:pt x="18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1"/>
                    <a:pt x="16" y="27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4" y="24"/>
                    <a:pt x="14" y="24"/>
                  </a:cubicBezTo>
                  <a:cubicBezTo>
                    <a:pt x="12" y="26"/>
                    <a:pt x="11" y="27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1"/>
                    <a:pt x="9" y="32"/>
                  </a:cubicBezTo>
                  <a:cubicBezTo>
                    <a:pt x="9" y="33"/>
                    <a:pt x="9" y="33"/>
                    <a:pt x="9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31"/>
            <p:cNvSpPr>
              <a:spLocks noEditPoints="1"/>
            </p:cNvSpPr>
            <p:nvPr/>
          </p:nvSpPr>
          <p:spPr bwMode="auto">
            <a:xfrm>
              <a:off x="3537" y="1918"/>
              <a:ext cx="83" cy="90"/>
            </a:xfrm>
            <a:custGeom>
              <a:avLst/>
              <a:gdLst>
                <a:gd name="T0" fmla="*/ 18 w 35"/>
                <a:gd name="T1" fmla="*/ 38 h 38"/>
                <a:gd name="T2" fmla="*/ 18 w 35"/>
                <a:gd name="T3" fmla="*/ 38 h 38"/>
                <a:gd name="T4" fmla="*/ 15 w 35"/>
                <a:gd name="T5" fmla="*/ 37 h 38"/>
                <a:gd name="T6" fmla="*/ 19 w 35"/>
                <a:gd name="T7" fmla="*/ 35 h 38"/>
                <a:gd name="T8" fmla="*/ 15 w 35"/>
                <a:gd name="T9" fmla="*/ 35 h 38"/>
                <a:gd name="T10" fmla="*/ 15 w 35"/>
                <a:gd name="T11" fmla="*/ 35 h 38"/>
                <a:gd name="T12" fmla="*/ 21 w 35"/>
                <a:gd name="T13" fmla="*/ 32 h 38"/>
                <a:gd name="T14" fmla="*/ 14 w 35"/>
                <a:gd name="T15" fmla="*/ 32 h 38"/>
                <a:gd name="T16" fmla="*/ 7 w 35"/>
                <a:gd name="T17" fmla="*/ 34 h 38"/>
                <a:gd name="T18" fmla="*/ 21 w 35"/>
                <a:gd name="T19" fmla="*/ 34 h 38"/>
                <a:gd name="T20" fmla="*/ 12 w 35"/>
                <a:gd name="T21" fmla="*/ 34 h 38"/>
                <a:gd name="T22" fmla="*/ 26 w 35"/>
                <a:gd name="T23" fmla="*/ 33 h 38"/>
                <a:gd name="T24" fmla="*/ 28 w 35"/>
                <a:gd name="T25" fmla="*/ 32 h 38"/>
                <a:gd name="T26" fmla="*/ 6 w 35"/>
                <a:gd name="T27" fmla="*/ 31 h 38"/>
                <a:gd name="T28" fmla="*/ 12 w 35"/>
                <a:gd name="T29" fmla="*/ 31 h 38"/>
                <a:gd name="T30" fmla="*/ 23 w 35"/>
                <a:gd name="T31" fmla="*/ 34 h 38"/>
                <a:gd name="T32" fmla="*/ 9 w 35"/>
                <a:gd name="T33" fmla="*/ 31 h 38"/>
                <a:gd name="T34" fmla="*/ 11 w 35"/>
                <a:gd name="T35" fmla="*/ 31 h 38"/>
                <a:gd name="T36" fmla="*/ 6 w 35"/>
                <a:gd name="T37" fmla="*/ 31 h 38"/>
                <a:gd name="T38" fmla="*/ 24 w 35"/>
                <a:gd name="T39" fmla="*/ 33 h 38"/>
                <a:gd name="T40" fmla="*/ 10 w 35"/>
                <a:gd name="T41" fmla="*/ 30 h 38"/>
                <a:gd name="T42" fmla="*/ 6 w 35"/>
                <a:gd name="T43" fmla="*/ 30 h 38"/>
                <a:gd name="T44" fmla="*/ 29 w 35"/>
                <a:gd name="T45" fmla="*/ 33 h 38"/>
                <a:gd name="T46" fmla="*/ 30 w 35"/>
                <a:gd name="T47" fmla="*/ 32 h 38"/>
                <a:gd name="T48" fmla="*/ 4 w 35"/>
                <a:gd name="T49" fmla="*/ 29 h 38"/>
                <a:gd name="T50" fmla="*/ 5 w 35"/>
                <a:gd name="T51" fmla="*/ 26 h 38"/>
                <a:gd name="T52" fmla="*/ 30 w 35"/>
                <a:gd name="T53" fmla="*/ 26 h 38"/>
                <a:gd name="T54" fmla="*/ 31 w 35"/>
                <a:gd name="T55" fmla="*/ 25 h 38"/>
                <a:gd name="T56" fmla="*/ 4 w 35"/>
                <a:gd name="T57" fmla="*/ 23 h 38"/>
                <a:gd name="T58" fmla="*/ 2 w 35"/>
                <a:gd name="T59" fmla="*/ 23 h 38"/>
                <a:gd name="T60" fmla="*/ 32 w 35"/>
                <a:gd name="T61" fmla="*/ 23 h 38"/>
                <a:gd name="T62" fmla="*/ 32 w 35"/>
                <a:gd name="T63" fmla="*/ 23 h 38"/>
                <a:gd name="T64" fmla="*/ 33 w 35"/>
                <a:gd name="T65" fmla="*/ 23 h 38"/>
                <a:gd name="T66" fmla="*/ 1 w 35"/>
                <a:gd name="T67" fmla="*/ 23 h 38"/>
                <a:gd name="T68" fmla="*/ 5 w 35"/>
                <a:gd name="T69" fmla="*/ 11 h 38"/>
                <a:gd name="T70" fmla="*/ 4 w 35"/>
                <a:gd name="T71" fmla="*/ 10 h 38"/>
                <a:gd name="T72" fmla="*/ 31 w 35"/>
                <a:gd name="T73" fmla="*/ 9 h 38"/>
                <a:gd name="T74" fmla="*/ 4 w 35"/>
                <a:gd name="T75" fmla="*/ 9 h 38"/>
                <a:gd name="T76" fmla="*/ 15 w 35"/>
                <a:gd name="T77" fmla="*/ 1 h 38"/>
                <a:gd name="T78" fmla="*/ 26 w 35"/>
                <a:gd name="T79" fmla="*/ 6 h 38"/>
                <a:gd name="T80" fmla="*/ 29 w 35"/>
                <a:gd name="T81" fmla="*/ 10 h 38"/>
                <a:gd name="T82" fmla="*/ 30 w 35"/>
                <a:gd name="T83" fmla="*/ 23 h 38"/>
                <a:gd name="T84" fmla="*/ 25 w 35"/>
                <a:gd name="T85" fmla="*/ 29 h 38"/>
                <a:gd name="T86" fmla="*/ 15 w 35"/>
                <a:gd name="T87" fmla="*/ 32 h 38"/>
                <a:gd name="T88" fmla="*/ 8 w 35"/>
                <a:gd name="T89" fmla="*/ 31 h 38"/>
                <a:gd name="T90" fmla="*/ 1 w 35"/>
                <a:gd name="T91" fmla="*/ 20 h 38"/>
                <a:gd name="T92" fmla="*/ 4 w 35"/>
                <a:gd name="T93" fmla="*/ 8 h 38"/>
                <a:gd name="T94" fmla="*/ 14 w 35"/>
                <a:gd name="T95" fmla="*/ 1 h 38"/>
                <a:gd name="T96" fmla="*/ 4 w 35"/>
                <a:gd name="T97" fmla="*/ 8 h 38"/>
                <a:gd name="T98" fmla="*/ 3 w 35"/>
                <a:gd name="T99" fmla="*/ 11 h 38"/>
                <a:gd name="T100" fmla="*/ 0 w 35"/>
                <a:gd name="T101" fmla="*/ 15 h 38"/>
                <a:gd name="T102" fmla="*/ 0 w 35"/>
                <a:gd name="T103" fmla="*/ 24 h 38"/>
                <a:gd name="T104" fmla="*/ 4 w 35"/>
                <a:gd name="T105" fmla="*/ 26 h 38"/>
                <a:gd name="T106" fmla="*/ 3 w 35"/>
                <a:gd name="T107" fmla="*/ 31 h 38"/>
                <a:gd name="T108" fmla="*/ 8 w 35"/>
                <a:gd name="T109" fmla="*/ 35 h 38"/>
                <a:gd name="T110" fmla="*/ 17 w 35"/>
                <a:gd name="T111" fmla="*/ 38 h 38"/>
                <a:gd name="T112" fmla="*/ 27 w 35"/>
                <a:gd name="T113" fmla="*/ 35 h 38"/>
                <a:gd name="T114" fmla="*/ 32 w 35"/>
                <a:gd name="T115" fmla="*/ 27 h 38"/>
                <a:gd name="T116" fmla="*/ 35 w 35"/>
                <a:gd name="T117" fmla="*/ 24 h 38"/>
                <a:gd name="T118" fmla="*/ 31 w 35"/>
                <a:gd name="T119" fmla="*/ 12 h 38"/>
                <a:gd name="T120" fmla="*/ 32 w 35"/>
                <a:gd name="T121" fmla="*/ 8 h 38"/>
                <a:gd name="T122" fmla="*/ 21 w 35"/>
                <a:gd name="T12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38">
                  <a:moveTo>
                    <a:pt x="19" y="38"/>
                  </a:moveTo>
                  <a:cubicBezTo>
                    <a:pt x="20" y="37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moveTo>
                    <a:pt x="18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6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moveTo>
                    <a:pt x="16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6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6"/>
                    <a:pt x="17" y="37"/>
                    <a:pt x="16" y="38"/>
                  </a:cubicBezTo>
                  <a:moveTo>
                    <a:pt x="15" y="37"/>
                  </a:moveTo>
                  <a:cubicBezTo>
                    <a:pt x="15" y="37"/>
                    <a:pt x="15" y="36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6"/>
                    <a:pt x="16" y="37"/>
                    <a:pt x="15" y="37"/>
                  </a:cubicBezTo>
                  <a:moveTo>
                    <a:pt x="18" y="38"/>
                  </a:moveTo>
                  <a:cubicBezTo>
                    <a:pt x="18" y="37"/>
                    <a:pt x="19" y="36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19" y="37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moveTo>
                    <a:pt x="27" y="34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4"/>
                  </a:cubicBezTo>
                  <a:moveTo>
                    <a:pt x="21" y="33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3"/>
                    <a:pt x="21" y="33"/>
                    <a:pt x="21" y="33"/>
                  </a:cubicBezTo>
                  <a:moveTo>
                    <a:pt x="13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3" y="33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4"/>
                    <a:pt x="13" y="34"/>
                    <a:pt x="13" y="34"/>
                  </a:cubicBezTo>
                  <a:moveTo>
                    <a:pt x="25" y="33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moveTo>
                    <a:pt x="7" y="34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moveTo>
                    <a:pt x="21" y="34"/>
                  </a:moveTo>
                  <a:cubicBezTo>
                    <a:pt x="21" y="34"/>
                    <a:pt x="21" y="34"/>
                    <a:pt x="21" y="34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3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moveTo>
                    <a:pt x="12" y="34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2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2" y="33"/>
                    <a:pt x="12" y="34"/>
                  </a:cubicBezTo>
                  <a:moveTo>
                    <a:pt x="26" y="3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moveTo>
                    <a:pt x="28" y="34"/>
                  </a:moveTo>
                  <a:cubicBezTo>
                    <a:pt x="28" y="33"/>
                    <a:pt x="28" y="33"/>
                    <a:pt x="28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moveTo>
                    <a:pt x="6" y="33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6" y="33"/>
                    <a:pt x="6" y="33"/>
                  </a:cubicBezTo>
                  <a:moveTo>
                    <a:pt x="11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1" y="33"/>
                    <a:pt x="11" y="33"/>
                  </a:cubicBezTo>
                  <a:moveTo>
                    <a:pt x="22" y="34"/>
                  </a:moveTo>
                  <a:cubicBezTo>
                    <a:pt x="22" y="33"/>
                    <a:pt x="23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2" y="34"/>
                    <a:pt x="22" y="34"/>
                  </a:cubicBezTo>
                  <a:moveTo>
                    <a:pt x="8" y="34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2"/>
                    <a:pt x="9" y="33"/>
                  </a:cubicBezTo>
                  <a:cubicBezTo>
                    <a:pt x="8" y="34"/>
                    <a:pt x="8" y="34"/>
                    <a:pt x="8" y="34"/>
                  </a:cubicBezTo>
                  <a:moveTo>
                    <a:pt x="10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3"/>
                    <a:pt x="10" y="33"/>
                    <a:pt x="10" y="33"/>
                  </a:cubicBezTo>
                  <a:moveTo>
                    <a:pt x="5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2"/>
                    <a:pt x="5" y="32"/>
                  </a:cubicBezTo>
                  <a:moveTo>
                    <a:pt x="26" y="32"/>
                  </a:moveTo>
                  <a:cubicBezTo>
                    <a:pt x="26" y="32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2"/>
                    <a:pt x="26" y="32"/>
                  </a:cubicBezTo>
                  <a:moveTo>
                    <a:pt x="24" y="33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moveTo>
                    <a:pt x="10" y="31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moveTo>
                    <a:pt x="5" y="32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2"/>
                    <a:pt x="5" y="32"/>
                    <a:pt x="5" y="32"/>
                  </a:cubicBezTo>
                  <a:moveTo>
                    <a:pt x="29" y="33"/>
                  </a:move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30" y="32"/>
                  </a:moveTo>
                  <a:cubicBezTo>
                    <a:pt x="30" y="31"/>
                    <a:pt x="31" y="30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30"/>
                    <a:pt x="31" y="31"/>
                  </a:cubicBezTo>
                  <a:cubicBezTo>
                    <a:pt x="30" y="32"/>
                    <a:pt x="30" y="32"/>
                    <a:pt x="30" y="32"/>
                  </a:cubicBezTo>
                  <a:moveTo>
                    <a:pt x="4" y="30"/>
                  </a:moveTo>
                  <a:cubicBezTo>
                    <a:pt x="4" y="30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moveTo>
                    <a:pt x="5" y="26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4" y="26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4" y="26"/>
                    <a:pt x="4" y="26"/>
                  </a:cubicBezTo>
                  <a:moveTo>
                    <a:pt x="30" y="26"/>
                  </a:moveTo>
                  <a:cubicBezTo>
                    <a:pt x="30" y="26"/>
                    <a:pt x="30" y="26"/>
                    <a:pt x="30" y="26"/>
                  </a:cubicBezTo>
                  <a:cubicBezTo>
                    <a:pt x="31" y="25"/>
                    <a:pt x="31" y="24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0" y="26"/>
                  </a:cubicBezTo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32" y="22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" y="23"/>
                  </a:moveTo>
                  <a:cubicBezTo>
                    <a:pt x="2" y="23"/>
                    <a:pt x="3" y="22"/>
                    <a:pt x="3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32" y="23"/>
                  </a:move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moveTo>
                    <a:pt x="33" y="23"/>
                  </a:moveTo>
                  <a:cubicBezTo>
                    <a:pt x="33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4" y="23"/>
                    <a:pt x="34" y="23"/>
                  </a:cubicBezTo>
                  <a:cubicBezTo>
                    <a:pt x="34" y="23"/>
                    <a:pt x="34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1" y="22"/>
                  </a:moveTo>
                  <a:cubicBezTo>
                    <a:pt x="1" y="22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moveTo>
                    <a:pt x="5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moveTo>
                    <a:pt x="4" y="11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1"/>
                  </a:cubicBezTo>
                  <a:moveTo>
                    <a:pt x="31" y="11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moveTo>
                    <a:pt x="10" y="6"/>
                  </a:moveTo>
                  <a:cubicBezTo>
                    <a:pt x="12" y="5"/>
                    <a:pt x="13" y="5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7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2" y="5"/>
                    <a:pt x="24" y="5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5"/>
                    <a:pt x="30" y="7"/>
                    <a:pt x="30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2"/>
                    <a:pt x="31" y="13"/>
                    <a:pt x="31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7"/>
                    <a:pt x="34" y="19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20"/>
                    <a:pt x="31" y="21"/>
                    <a:pt x="30" y="23"/>
                  </a:cubicBezTo>
                  <a:cubicBezTo>
                    <a:pt x="30" y="24"/>
                    <a:pt x="30" y="24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29"/>
                    <a:pt x="29" y="30"/>
                    <a:pt x="28" y="31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2" y="31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8" y="34"/>
                    <a:pt x="18" y="34"/>
                  </a:cubicBezTo>
                  <a:cubicBezTo>
                    <a:pt x="17" y="34"/>
                    <a:pt x="16" y="34"/>
                    <a:pt x="15" y="34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3" y="31"/>
                    <a:pt x="12" y="30"/>
                    <a:pt x="1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0"/>
                    <a:pt x="5" y="29"/>
                    <a:pt x="4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4"/>
                    <a:pt x="4" y="22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19"/>
                    <a:pt x="1" y="17"/>
                    <a:pt x="1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2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6"/>
                    <a:pt x="6" y="5"/>
                    <a:pt x="8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8" y="0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1" y="4"/>
                    <a:pt x="10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5"/>
                    <a:pt x="5" y="6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2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3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33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1" y="34"/>
                    <a:pt x="12" y="35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7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6" y="38"/>
                    <a:pt x="17" y="38"/>
                  </a:cubicBezTo>
                  <a:cubicBezTo>
                    <a:pt x="18" y="38"/>
                    <a:pt x="19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6"/>
                    <a:pt x="21" y="36"/>
                    <a:pt x="21" y="35"/>
                  </a:cubicBezTo>
                  <a:cubicBezTo>
                    <a:pt x="23" y="35"/>
                    <a:pt x="24" y="34"/>
                    <a:pt x="25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4"/>
                    <a:pt x="31" y="33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0"/>
                    <a:pt x="32" y="30"/>
                    <a:pt x="32" y="29"/>
                  </a:cubicBezTo>
                  <a:cubicBezTo>
                    <a:pt x="32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2" y="25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2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9"/>
                    <a:pt x="35" y="17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1" y="13"/>
                    <a:pt x="31" y="12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28" y="3"/>
                    <a:pt x="28" y="3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4"/>
                    <a:pt x="23" y="4"/>
                    <a:pt x="21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32"/>
            <p:cNvSpPr>
              <a:spLocks noEditPoints="1"/>
            </p:cNvSpPr>
            <p:nvPr/>
          </p:nvSpPr>
          <p:spPr bwMode="auto">
            <a:xfrm>
              <a:off x="3549" y="1934"/>
              <a:ext cx="59" cy="53"/>
            </a:xfrm>
            <a:custGeom>
              <a:avLst/>
              <a:gdLst>
                <a:gd name="T0" fmla="*/ 22 w 25"/>
                <a:gd name="T1" fmla="*/ 10 h 22"/>
                <a:gd name="T2" fmla="*/ 22 w 25"/>
                <a:gd name="T3" fmla="*/ 9 h 22"/>
                <a:gd name="T4" fmla="*/ 22 w 25"/>
                <a:gd name="T5" fmla="*/ 9 h 22"/>
                <a:gd name="T6" fmla="*/ 22 w 25"/>
                <a:gd name="T7" fmla="*/ 9 h 22"/>
                <a:gd name="T8" fmla="*/ 22 w 25"/>
                <a:gd name="T9" fmla="*/ 7 h 22"/>
                <a:gd name="T10" fmla="*/ 21 w 25"/>
                <a:gd name="T11" fmla="*/ 8 h 22"/>
                <a:gd name="T12" fmla="*/ 22 w 25"/>
                <a:gd name="T13" fmla="*/ 7 h 22"/>
                <a:gd name="T14" fmla="*/ 20 w 25"/>
                <a:gd name="T15" fmla="*/ 6 h 22"/>
                <a:gd name="T16" fmla="*/ 20 w 25"/>
                <a:gd name="T17" fmla="*/ 7 h 22"/>
                <a:gd name="T18" fmla="*/ 20 w 25"/>
                <a:gd name="T19" fmla="*/ 5 h 22"/>
                <a:gd name="T20" fmla="*/ 13 w 25"/>
                <a:gd name="T21" fmla="*/ 21 h 22"/>
                <a:gd name="T22" fmla="*/ 3 w 25"/>
                <a:gd name="T23" fmla="*/ 11 h 22"/>
                <a:gd name="T24" fmla="*/ 15 w 25"/>
                <a:gd name="T25" fmla="*/ 4 h 22"/>
                <a:gd name="T26" fmla="*/ 20 w 25"/>
                <a:gd name="T27" fmla="*/ 18 h 22"/>
                <a:gd name="T28" fmla="*/ 13 w 25"/>
                <a:gd name="T29" fmla="*/ 21 h 22"/>
                <a:gd name="T30" fmla="*/ 19 w 25"/>
                <a:gd name="T31" fmla="*/ 4 h 22"/>
                <a:gd name="T32" fmla="*/ 19 w 25"/>
                <a:gd name="T33" fmla="*/ 5 h 22"/>
                <a:gd name="T34" fmla="*/ 3 w 25"/>
                <a:gd name="T35" fmla="*/ 8 h 22"/>
                <a:gd name="T36" fmla="*/ 6 w 25"/>
                <a:gd name="T37" fmla="*/ 3 h 22"/>
                <a:gd name="T38" fmla="*/ 3 w 25"/>
                <a:gd name="T39" fmla="*/ 9 h 22"/>
                <a:gd name="T40" fmla="*/ 18 w 25"/>
                <a:gd name="T41" fmla="*/ 3 h 22"/>
                <a:gd name="T42" fmla="*/ 16 w 25"/>
                <a:gd name="T43" fmla="*/ 4 h 22"/>
                <a:gd name="T44" fmla="*/ 17 w 25"/>
                <a:gd name="T45" fmla="*/ 2 h 22"/>
                <a:gd name="T46" fmla="*/ 16 w 25"/>
                <a:gd name="T47" fmla="*/ 4 h 22"/>
                <a:gd name="T48" fmla="*/ 16 w 25"/>
                <a:gd name="T49" fmla="*/ 1 h 22"/>
                <a:gd name="T50" fmla="*/ 15 w 25"/>
                <a:gd name="T51" fmla="*/ 4 h 22"/>
                <a:gd name="T52" fmla="*/ 7 w 25"/>
                <a:gd name="T53" fmla="*/ 2 h 22"/>
                <a:gd name="T54" fmla="*/ 6 w 25"/>
                <a:gd name="T55" fmla="*/ 5 h 22"/>
                <a:gd name="T56" fmla="*/ 13 w 25"/>
                <a:gd name="T57" fmla="*/ 3 h 22"/>
                <a:gd name="T58" fmla="*/ 16 w 25"/>
                <a:gd name="T59" fmla="*/ 1 h 22"/>
                <a:gd name="T60" fmla="*/ 9 w 25"/>
                <a:gd name="T61" fmla="*/ 1 h 22"/>
                <a:gd name="T62" fmla="*/ 8 w 25"/>
                <a:gd name="T63" fmla="*/ 4 h 22"/>
                <a:gd name="T64" fmla="*/ 13 w 25"/>
                <a:gd name="T65" fmla="*/ 1 h 22"/>
                <a:gd name="T66" fmla="*/ 13 w 25"/>
                <a:gd name="T67" fmla="*/ 3 h 22"/>
                <a:gd name="T68" fmla="*/ 8 w 25"/>
                <a:gd name="T69" fmla="*/ 4 h 22"/>
                <a:gd name="T70" fmla="*/ 9 w 25"/>
                <a:gd name="T71" fmla="*/ 3 h 22"/>
                <a:gd name="T72" fmla="*/ 12 w 25"/>
                <a:gd name="T73" fmla="*/ 1 h 22"/>
                <a:gd name="T74" fmla="*/ 11 w 25"/>
                <a:gd name="T75" fmla="*/ 3 h 22"/>
                <a:gd name="T76" fmla="*/ 5 w 25"/>
                <a:gd name="T77" fmla="*/ 3 h 22"/>
                <a:gd name="T78" fmla="*/ 20 w 25"/>
                <a:gd name="T79" fmla="*/ 19 h 22"/>
                <a:gd name="T80" fmla="*/ 20 w 25"/>
                <a:gd name="T81" fmla="*/ 19 h 22"/>
                <a:gd name="T82" fmla="*/ 21 w 25"/>
                <a:gd name="T83" fmla="*/ 18 h 22"/>
                <a:gd name="T84" fmla="*/ 22 w 25"/>
                <a:gd name="T8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" h="22">
                  <a:moveTo>
                    <a:pt x="23" y="11"/>
                  </a:moveTo>
                  <a:cubicBezTo>
                    <a:pt x="23" y="11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10"/>
                    <a:pt x="23" y="11"/>
                    <a:pt x="23" y="11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20" y="7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0" y="6"/>
                    <a:pt x="20" y="7"/>
                  </a:cubicBezTo>
                  <a:moveTo>
                    <a:pt x="2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6"/>
                    <a:pt x="20" y="6"/>
                  </a:cubicBezTo>
                  <a:moveTo>
                    <a:pt x="13" y="21"/>
                  </a:moveTo>
                  <a:cubicBezTo>
                    <a:pt x="10" y="21"/>
                    <a:pt x="8" y="20"/>
                    <a:pt x="6" y="18"/>
                  </a:cubicBezTo>
                  <a:cubicBezTo>
                    <a:pt x="4" y="16"/>
                    <a:pt x="3" y="13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4" y="8"/>
                    <a:pt x="5" y="7"/>
                  </a:cubicBezTo>
                  <a:cubicBezTo>
                    <a:pt x="8" y="4"/>
                    <a:pt x="10" y="4"/>
                    <a:pt x="12" y="4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9" y="6"/>
                    <a:pt x="22" y="10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1" y="16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8" y="20"/>
                    <a:pt x="15" y="21"/>
                    <a:pt x="13" y="21"/>
                  </a:cubicBezTo>
                  <a:moveTo>
                    <a:pt x="19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19" y="5"/>
                    <a:pt x="19" y="5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4" y="6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5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8"/>
                    <a:pt x="3" y="9"/>
                  </a:cubicBezTo>
                  <a:moveTo>
                    <a:pt x="18" y="5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8" y="4"/>
                    <a:pt x="18" y="5"/>
                  </a:cubicBezTo>
                  <a:moveTo>
                    <a:pt x="16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5" y="4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6" y="2"/>
                    <a:pt x="16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moveTo>
                    <a:pt x="5" y="6"/>
                  </a:moveTo>
                  <a:cubicBezTo>
                    <a:pt x="6" y="5"/>
                    <a:pt x="7" y="3"/>
                    <a:pt x="7" y="2"/>
                  </a:cubicBezTo>
                  <a:cubicBezTo>
                    <a:pt x="8" y="2"/>
                    <a:pt x="8" y="2"/>
                    <a:pt x="9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5" y="6"/>
                    <a:pt x="5" y="6"/>
                  </a:cubicBezTo>
                  <a:moveTo>
                    <a:pt x="14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2"/>
                    <a:pt x="14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2"/>
                    <a:pt x="15" y="3"/>
                    <a:pt x="14" y="3"/>
                  </a:cubicBezTo>
                  <a:moveTo>
                    <a:pt x="7" y="4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moveTo>
                    <a:pt x="12" y="3"/>
                  </a:moveTo>
                  <a:cubicBezTo>
                    <a:pt x="12" y="2"/>
                    <a:pt x="13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8" y="4"/>
                  </a:moveTo>
                  <a:cubicBezTo>
                    <a:pt x="9" y="3"/>
                    <a:pt x="10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0" y="2"/>
                    <a:pt x="9" y="3"/>
                  </a:cubicBezTo>
                  <a:cubicBezTo>
                    <a:pt x="8" y="4"/>
                    <a:pt x="8" y="4"/>
                    <a:pt x="8" y="4"/>
                  </a:cubicBezTo>
                  <a:moveTo>
                    <a:pt x="10" y="3"/>
                  </a:moveTo>
                  <a:cubicBezTo>
                    <a:pt x="11" y="2"/>
                    <a:pt x="11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moveTo>
                    <a:pt x="12" y="0"/>
                  </a:moveTo>
                  <a:cubicBezTo>
                    <a:pt x="10" y="0"/>
                    <a:pt x="7" y="1"/>
                    <a:pt x="5" y="3"/>
                  </a:cubicBezTo>
                  <a:cubicBezTo>
                    <a:pt x="0" y="8"/>
                    <a:pt x="1" y="15"/>
                    <a:pt x="5" y="18"/>
                  </a:cubicBezTo>
                  <a:cubicBezTo>
                    <a:pt x="7" y="20"/>
                    <a:pt x="10" y="22"/>
                    <a:pt x="13" y="22"/>
                  </a:cubicBezTo>
                  <a:cubicBezTo>
                    <a:pt x="15" y="22"/>
                    <a:pt x="18" y="21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5" y="14"/>
                    <a:pt x="24" y="9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4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33"/>
            <p:cNvSpPr>
              <a:spLocks noEditPoints="1"/>
            </p:cNvSpPr>
            <p:nvPr/>
          </p:nvSpPr>
          <p:spPr bwMode="auto">
            <a:xfrm>
              <a:off x="3615" y="1894"/>
              <a:ext cx="62" cy="66"/>
            </a:xfrm>
            <a:custGeom>
              <a:avLst/>
              <a:gdLst>
                <a:gd name="T0" fmla="*/ 12 w 26"/>
                <a:gd name="T1" fmla="*/ 27 h 28"/>
                <a:gd name="T2" fmla="*/ 11 w 26"/>
                <a:gd name="T3" fmla="*/ 27 h 28"/>
                <a:gd name="T4" fmla="*/ 10 w 26"/>
                <a:gd name="T5" fmla="*/ 27 h 28"/>
                <a:gd name="T6" fmla="*/ 9 w 26"/>
                <a:gd name="T7" fmla="*/ 26 h 28"/>
                <a:gd name="T8" fmla="*/ 18 w 26"/>
                <a:gd name="T9" fmla="*/ 25 h 28"/>
                <a:gd name="T10" fmla="*/ 19 w 26"/>
                <a:gd name="T11" fmla="*/ 24 h 28"/>
                <a:gd name="T12" fmla="*/ 14 w 26"/>
                <a:gd name="T13" fmla="*/ 24 h 28"/>
                <a:gd name="T14" fmla="*/ 15 w 26"/>
                <a:gd name="T15" fmla="*/ 23 h 28"/>
                <a:gd name="T16" fmla="*/ 20 w 26"/>
                <a:gd name="T17" fmla="*/ 23 h 28"/>
                <a:gd name="T18" fmla="*/ 16 w 26"/>
                <a:gd name="T19" fmla="*/ 23 h 28"/>
                <a:gd name="T20" fmla="*/ 18 w 26"/>
                <a:gd name="T21" fmla="*/ 23 h 28"/>
                <a:gd name="T22" fmla="*/ 8 w 26"/>
                <a:gd name="T23" fmla="*/ 24 h 28"/>
                <a:gd name="T24" fmla="*/ 17 w 26"/>
                <a:gd name="T25" fmla="*/ 23 h 28"/>
                <a:gd name="T26" fmla="*/ 21 w 26"/>
                <a:gd name="T27" fmla="*/ 23 h 28"/>
                <a:gd name="T28" fmla="*/ 8 w 26"/>
                <a:gd name="T29" fmla="*/ 22 h 28"/>
                <a:gd name="T30" fmla="*/ 8 w 26"/>
                <a:gd name="T31" fmla="*/ 22 h 28"/>
                <a:gd name="T32" fmla="*/ 4 w 26"/>
                <a:gd name="T33" fmla="*/ 22 h 28"/>
                <a:gd name="T34" fmla="*/ 7 w 26"/>
                <a:gd name="T35" fmla="*/ 22 h 28"/>
                <a:gd name="T36" fmla="*/ 7 w 26"/>
                <a:gd name="T37" fmla="*/ 21 h 28"/>
                <a:gd name="T38" fmla="*/ 4 w 26"/>
                <a:gd name="T39" fmla="*/ 22 h 28"/>
                <a:gd name="T40" fmla="*/ 3 w 26"/>
                <a:gd name="T41" fmla="*/ 22 h 28"/>
                <a:gd name="T42" fmla="*/ 6 w 26"/>
                <a:gd name="T43" fmla="*/ 21 h 28"/>
                <a:gd name="T44" fmla="*/ 3 w 26"/>
                <a:gd name="T45" fmla="*/ 21 h 28"/>
                <a:gd name="T46" fmla="*/ 3 w 26"/>
                <a:gd name="T47" fmla="*/ 20 h 28"/>
                <a:gd name="T48" fmla="*/ 2 w 26"/>
                <a:gd name="T49" fmla="*/ 19 h 28"/>
                <a:gd name="T50" fmla="*/ 22 w 26"/>
                <a:gd name="T51" fmla="*/ 19 h 28"/>
                <a:gd name="T52" fmla="*/ 24 w 26"/>
                <a:gd name="T53" fmla="*/ 19 h 28"/>
                <a:gd name="T54" fmla="*/ 23 w 26"/>
                <a:gd name="T55" fmla="*/ 18 h 28"/>
                <a:gd name="T56" fmla="*/ 23 w 26"/>
                <a:gd name="T57" fmla="*/ 18 h 28"/>
                <a:gd name="T58" fmla="*/ 3 w 26"/>
                <a:gd name="T59" fmla="*/ 17 h 28"/>
                <a:gd name="T60" fmla="*/ 2 w 26"/>
                <a:gd name="T61" fmla="*/ 15 h 28"/>
                <a:gd name="T62" fmla="*/ 2 w 26"/>
                <a:gd name="T63" fmla="*/ 15 h 28"/>
                <a:gd name="T64" fmla="*/ 1 w 26"/>
                <a:gd name="T65" fmla="*/ 15 h 28"/>
                <a:gd name="T66" fmla="*/ 1 w 26"/>
                <a:gd name="T67" fmla="*/ 15 h 28"/>
                <a:gd name="T68" fmla="*/ 23 w 26"/>
                <a:gd name="T69" fmla="*/ 9 h 28"/>
                <a:gd name="T70" fmla="*/ 4 w 26"/>
                <a:gd name="T71" fmla="*/ 6 h 28"/>
                <a:gd name="T72" fmla="*/ 4 w 26"/>
                <a:gd name="T73" fmla="*/ 5 h 28"/>
                <a:gd name="T74" fmla="*/ 13 w 26"/>
                <a:gd name="T75" fmla="*/ 3 h 28"/>
                <a:gd name="T76" fmla="*/ 17 w 26"/>
                <a:gd name="T77" fmla="*/ 3 h 28"/>
                <a:gd name="T78" fmla="*/ 24 w 26"/>
                <a:gd name="T79" fmla="*/ 7 h 28"/>
                <a:gd name="T80" fmla="*/ 25 w 26"/>
                <a:gd name="T81" fmla="*/ 13 h 28"/>
                <a:gd name="T82" fmla="*/ 20 w 26"/>
                <a:gd name="T83" fmla="*/ 20 h 28"/>
                <a:gd name="T84" fmla="*/ 13 w 26"/>
                <a:gd name="T85" fmla="*/ 23 h 28"/>
                <a:gd name="T86" fmla="*/ 10 w 26"/>
                <a:gd name="T87" fmla="*/ 22 h 28"/>
                <a:gd name="T88" fmla="*/ 4 w 26"/>
                <a:gd name="T89" fmla="*/ 17 h 28"/>
                <a:gd name="T90" fmla="*/ 2 w 26"/>
                <a:gd name="T91" fmla="*/ 9 h 28"/>
                <a:gd name="T92" fmla="*/ 5 w 26"/>
                <a:gd name="T93" fmla="*/ 4 h 28"/>
                <a:gd name="T94" fmla="*/ 13 w 26"/>
                <a:gd name="T95" fmla="*/ 0 h 28"/>
                <a:gd name="T96" fmla="*/ 4 w 26"/>
                <a:gd name="T97" fmla="*/ 3 h 28"/>
                <a:gd name="T98" fmla="*/ 3 w 26"/>
                <a:gd name="T99" fmla="*/ 6 h 28"/>
                <a:gd name="T100" fmla="*/ 1 w 26"/>
                <a:gd name="T101" fmla="*/ 9 h 28"/>
                <a:gd name="T102" fmla="*/ 0 w 26"/>
                <a:gd name="T103" fmla="*/ 15 h 28"/>
                <a:gd name="T104" fmla="*/ 1 w 26"/>
                <a:gd name="T105" fmla="*/ 18 h 28"/>
                <a:gd name="T106" fmla="*/ 3 w 26"/>
                <a:gd name="T107" fmla="*/ 24 h 28"/>
                <a:gd name="T108" fmla="*/ 4 w 26"/>
                <a:gd name="T109" fmla="*/ 24 h 28"/>
                <a:gd name="T110" fmla="*/ 8 w 26"/>
                <a:gd name="T111" fmla="*/ 27 h 28"/>
                <a:gd name="T112" fmla="*/ 17 w 26"/>
                <a:gd name="T113" fmla="*/ 25 h 28"/>
                <a:gd name="T114" fmla="*/ 22 w 26"/>
                <a:gd name="T115" fmla="*/ 22 h 28"/>
                <a:gd name="T116" fmla="*/ 22 w 26"/>
                <a:gd name="T117" fmla="*/ 20 h 28"/>
                <a:gd name="T118" fmla="*/ 25 w 26"/>
                <a:gd name="T119" fmla="*/ 17 h 28"/>
                <a:gd name="T120" fmla="*/ 24 w 26"/>
                <a:gd name="T121" fmla="*/ 10 h 28"/>
                <a:gd name="T122" fmla="*/ 25 w 26"/>
                <a:gd name="T123" fmla="*/ 7 h 28"/>
                <a:gd name="T124" fmla="*/ 17 w 26"/>
                <a:gd name="T125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11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moveTo>
                    <a:pt x="11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11" y="26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6"/>
                    <a:pt x="11" y="26"/>
                    <a:pt x="11" y="27"/>
                  </a:cubicBezTo>
                  <a:moveTo>
                    <a:pt x="10" y="27"/>
                  </a:moveTo>
                  <a:cubicBezTo>
                    <a:pt x="9" y="27"/>
                    <a:pt x="9" y="27"/>
                    <a:pt x="9" y="27"/>
                  </a:cubicBezTo>
                  <a:cubicBezTo>
                    <a:pt x="10" y="26"/>
                    <a:pt x="10" y="26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7"/>
                  </a:cubicBezTo>
                  <a:moveTo>
                    <a:pt x="9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6"/>
                    <a:pt x="9" y="26"/>
                    <a:pt x="9" y="26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5"/>
                    <a:pt x="18" y="25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5"/>
                    <a:pt x="19" y="25"/>
                    <a:pt x="19" y="25"/>
                  </a:cubicBezTo>
                  <a:moveTo>
                    <a:pt x="14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moveTo>
                    <a:pt x="14" y="25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moveTo>
                    <a:pt x="19" y="25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moveTo>
                    <a:pt x="14" y="25"/>
                  </a:moveTo>
                  <a:cubicBezTo>
                    <a:pt x="15" y="24"/>
                    <a:pt x="15" y="24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moveTo>
                    <a:pt x="17" y="25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8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5"/>
                    <a:pt x="17" y="25"/>
                    <a:pt x="17" y="25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24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moveTo>
                    <a:pt x="21" y="24"/>
                  </a:moveTo>
                  <a:cubicBezTo>
                    <a:pt x="21" y="24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moveTo>
                    <a:pt x="8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3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3"/>
                    <a:pt x="7" y="23"/>
                    <a:pt x="7" y="23"/>
                  </a:cubicBezTo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6" y="23"/>
                  </a:cubicBezTo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3"/>
                    <a:pt x="4" y="23"/>
                    <a:pt x="4" y="23"/>
                  </a:cubicBezTo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2"/>
                    <a:pt x="3" y="22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2" y="22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2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moveTo>
                    <a:pt x="21" y="20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moveTo>
                    <a:pt x="24" y="19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9"/>
                  </a:cubicBezTo>
                  <a:moveTo>
                    <a:pt x="23" y="18"/>
                  </a:moveTo>
                  <a:cubicBezTo>
                    <a:pt x="23" y="18"/>
                    <a:pt x="23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3" y="17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2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1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5"/>
                  </a:cubicBezTo>
                  <a:moveTo>
                    <a:pt x="0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4" y="6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9" y="3"/>
                  </a:moveTo>
                  <a:cubicBezTo>
                    <a:pt x="10" y="3"/>
                    <a:pt x="12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4"/>
                    <a:pt x="19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5"/>
                    <a:pt x="23" y="6"/>
                    <a:pt x="24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1"/>
                    <a:pt x="23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2" y="17"/>
                    <a:pt x="22" y="18"/>
                  </a:cubicBezTo>
                  <a:cubicBezTo>
                    <a:pt x="21" y="18"/>
                    <a:pt x="21" y="19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5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1" y="25"/>
                    <a:pt x="9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8" y="22"/>
                    <a:pt x="7" y="21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19"/>
                    <a:pt x="2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0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5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7" y="2"/>
                    <a:pt x="8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2"/>
                    <a:pt x="9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20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2"/>
                    <a:pt x="2" y="23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4"/>
                    <a:pt x="7" y="24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8"/>
                    <a:pt x="11" y="28"/>
                    <a:pt x="12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6" y="25"/>
                    <a:pt x="17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6"/>
                    <a:pt x="21" y="25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5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4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4"/>
                    <a:pt x="18" y="3"/>
                    <a:pt x="17" y="3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34"/>
            <p:cNvSpPr>
              <a:spLocks noEditPoints="1"/>
            </p:cNvSpPr>
            <p:nvPr/>
          </p:nvSpPr>
          <p:spPr bwMode="auto">
            <a:xfrm>
              <a:off x="3625" y="1903"/>
              <a:ext cx="43" cy="41"/>
            </a:xfrm>
            <a:custGeom>
              <a:avLst/>
              <a:gdLst>
                <a:gd name="T0" fmla="*/ 16 w 18"/>
                <a:gd name="T1" fmla="*/ 9 h 17"/>
                <a:gd name="T2" fmla="*/ 16 w 18"/>
                <a:gd name="T3" fmla="*/ 9 h 17"/>
                <a:gd name="T4" fmla="*/ 16 w 18"/>
                <a:gd name="T5" fmla="*/ 9 h 17"/>
                <a:gd name="T6" fmla="*/ 16 w 18"/>
                <a:gd name="T7" fmla="*/ 8 h 17"/>
                <a:gd name="T8" fmla="*/ 16 w 18"/>
                <a:gd name="T9" fmla="*/ 9 h 17"/>
                <a:gd name="T10" fmla="*/ 16 w 18"/>
                <a:gd name="T11" fmla="*/ 8 h 17"/>
                <a:gd name="T12" fmla="*/ 16 w 18"/>
                <a:gd name="T13" fmla="*/ 8 h 17"/>
                <a:gd name="T14" fmla="*/ 16 w 18"/>
                <a:gd name="T15" fmla="*/ 7 h 17"/>
                <a:gd name="T16" fmla="*/ 16 w 18"/>
                <a:gd name="T17" fmla="*/ 7 h 17"/>
                <a:gd name="T18" fmla="*/ 16 w 18"/>
                <a:gd name="T19" fmla="*/ 7 h 17"/>
                <a:gd name="T20" fmla="*/ 15 w 18"/>
                <a:gd name="T21" fmla="*/ 6 h 17"/>
                <a:gd name="T22" fmla="*/ 16 w 18"/>
                <a:gd name="T23" fmla="*/ 6 h 17"/>
                <a:gd name="T24" fmla="*/ 15 w 18"/>
                <a:gd name="T25" fmla="*/ 6 h 17"/>
                <a:gd name="T26" fmla="*/ 15 w 18"/>
                <a:gd name="T27" fmla="*/ 5 h 17"/>
                <a:gd name="T28" fmla="*/ 15 w 18"/>
                <a:gd name="T29" fmla="*/ 6 h 17"/>
                <a:gd name="T30" fmla="*/ 14 w 18"/>
                <a:gd name="T31" fmla="*/ 5 h 17"/>
                <a:gd name="T32" fmla="*/ 15 w 18"/>
                <a:gd name="T33" fmla="*/ 5 h 17"/>
                <a:gd name="T34" fmla="*/ 14 w 18"/>
                <a:gd name="T35" fmla="*/ 5 h 17"/>
                <a:gd name="T36" fmla="*/ 13 w 18"/>
                <a:gd name="T37" fmla="*/ 4 h 17"/>
                <a:gd name="T38" fmla="*/ 15 w 18"/>
                <a:gd name="T39" fmla="*/ 4 h 17"/>
                <a:gd name="T40" fmla="*/ 9 w 18"/>
                <a:gd name="T41" fmla="*/ 16 h 17"/>
                <a:gd name="T42" fmla="*/ 2 w 18"/>
                <a:gd name="T43" fmla="*/ 7 h 17"/>
                <a:gd name="T44" fmla="*/ 4 w 18"/>
                <a:gd name="T45" fmla="*/ 5 h 17"/>
                <a:gd name="T46" fmla="*/ 12 w 18"/>
                <a:gd name="T47" fmla="*/ 4 h 17"/>
                <a:gd name="T48" fmla="*/ 16 w 18"/>
                <a:gd name="T49" fmla="*/ 12 h 17"/>
                <a:gd name="T50" fmla="*/ 13 w 18"/>
                <a:gd name="T51" fmla="*/ 15 h 17"/>
                <a:gd name="T52" fmla="*/ 9 w 18"/>
                <a:gd name="T53" fmla="*/ 16 h 17"/>
                <a:gd name="T54" fmla="*/ 12 w 18"/>
                <a:gd name="T55" fmla="*/ 4 h 17"/>
                <a:gd name="T56" fmla="*/ 14 w 18"/>
                <a:gd name="T57" fmla="*/ 3 h 17"/>
                <a:gd name="T58" fmla="*/ 12 w 18"/>
                <a:gd name="T59" fmla="*/ 4 h 17"/>
                <a:gd name="T60" fmla="*/ 13 w 18"/>
                <a:gd name="T61" fmla="*/ 3 h 17"/>
                <a:gd name="T62" fmla="*/ 12 w 18"/>
                <a:gd name="T63" fmla="*/ 4 h 17"/>
                <a:gd name="T64" fmla="*/ 3 w 18"/>
                <a:gd name="T65" fmla="*/ 5 h 17"/>
                <a:gd name="T66" fmla="*/ 5 w 18"/>
                <a:gd name="T67" fmla="*/ 3 h 17"/>
                <a:gd name="T68" fmla="*/ 3 w 18"/>
                <a:gd name="T69" fmla="*/ 5 h 17"/>
                <a:gd name="T70" fmla="*/ 11 w 18"/>
                <a:gd name="T71" fmla="*/ 3 h 17"/>
                <a:gd name="T72" fmla="*/ 11 w 18"/>
                <a:gd name="T73" fmla="*/ 2 h 17"/>
                <a:gd name="T74" fmla="*/ 12 w 18"/>
                <a:gd name="T75" fmla="*/ 2 h 17"/>
                <a:gd name="T76" fmla="*/ 10 w 18"/>
                <a:gd name="T77" fmla="*/ 3 h 17"/>
                <a:gd name="T78" fmla="*/ 11 w 18"/>
                <a:gd name="T79" fmla="*/ 2 h 17"/>
                <a:gd name="T80" fmla="*/ 11 w 18"/>
                <a:gd name="T81" fmla="*/ 2 h 17"/>
                <a:gd name="T82" fmla="*/ 5 w 18"/>
                <a:gd name="T83" fmla="*/ 4 h 17"/>
                <a:gd name="T84" fmla="*/ 7 w 18"/>
                <a:gd name="T85" fmla="*/ 2 h 17"/>
                <a:gd name="T86" fmla="*/ 5 w 18"/>
                <a:gd name="T87" fmla="*/ 4 h 17"/>
                <a:gd name="T88" fmla="*/ 6 w 18"/>
                <a:gd name="T89" fmla="*/ 3 h 17"/>
                <a:gd name="T90" fmla="*/ 8 w 18"/>
                <a:gd name="T91" fmla="*/ 1 h 17"/>
                <a:gd name="T92" fmla="*/ 6 w 18"/>
                <a:gd name="T93" fmla="*/ 3 h 17"/>
                <a:gd name="T94" fmla="*/ 9 w 18"/>
                <a:gd name="T95" fmla="*/ 3 h 17"/>
                <a:gd name="T96" fmla="*/ 10 w 18"/>
                <a:gd name="T97" fmla="*/ 1 h 17"/>
                <a:gd name="T98" fmla="*/ 9 w 18"/>
                <a:gd name="T99" fmla="*/ 3 h 17"/>
                <a:gd name="T100" fmla="*/ 9 w 18"/>
                <a:gd name="T101" fmla="*/ 1 h 17"/>
                <a:gd name="T102" fmla="*/ 9 w 18"/>
                <a:gd name="T103" fmla="*/ 1 h 17"/>
                <a:gd name="T104" fmla="*/ 7 w 18"/>
                <a:gd name="T105" fmla="*/ 3 h 17"/>
                <a:gd name="T106" fmla="*/ 4 w 18"/>
                <a:gd name="T107" fmla="*/ 2 h 17"/>
                <a:gd name="T108" fmla="*/ 9 w 18"/>
                <a:gd name="T109" fmla="*/ 17 h 17"/>
                <a:gd name="T110" fmla="*/ 13 w 18"/>
                <a:gd name="T111" fmla="*/ 16 h 17"/>
                <a:gd name="T112" fmla="*/ 14 w 18"/>
                <a:gd name="T113" fmla="*/ 15 h 17"/>
                <a:gd name="T114" fmla="*/ 14 w 18"/>
                <a:gd name="T115" fmla="*/ 15 h 17"/>
                <a:gd name="T116" fmla="*/ 16 w 18"/>
                <a:gd name="T1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" h="17">
                  <a:moveTo>
                    <a:pt x="16" y="10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6" y="9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6" y="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15" y="7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5" y="7"/>
                    <a:pt x="15" y="7"/>
                  </a:cubicBezTo>
                  <a:moveTo>
                    <a:pt x="15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5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5"/>
                    <a:pt x="13" y="5"/>
                  </a:cubicBezTo>
                  <a:moveTo>
                    <a:pt x="9" y="16"/>
                  </a:moveTo>
                  <a:cubicBezTo>
                    <a:pt x="7" y="16"/>
                    <a:pt x="5" y="15"/>
                    <a:pt x="3" y="13"/>
                  </a:cubicBezTo>
                  <a:cubicBezTo>
                    <a:pt x="2" y="11"/>
                    <a:pt x="2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4" y="6"/>
                    <a:pt x="16" y="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1" y="16"/>
                    <a:pt x="9" y="16"/>
                  </a:cubicBezTo>
                  <a:moveTo>
                    <a:pt x="13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2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11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1" y="3"/>
                    <a:pt x="11" y="3"/>
                  </a:cubicBezTo>
                  <a:moveTo>
                    <a:pt x="10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3"/>
                    <a:pt x="10" y="3"/>
                  </a:cubicBezTo>
                  <a:moveTo>
                    <a:pt x="5" y="4"/>
                  </a:moveTo>
                  <a:cubicBezTo>
                    <a:pt x="5" y="3"/>
                    <a:pt x="6" y="3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6" y="3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9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2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3"/>
                  </a:cubicBezTo>
                  <a:moveTo>
                    <a:pt x="7" y="3"/>
                  </a:moveTo>
                  <a:cubicBezTo>
                    <a:pt x="8" y="2"/>
                    <a:pt x="8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8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9" y="0"/>
                  </a:moveTo>
                  <a:cubicBezTo>
                    <a:pt x="8" y="0"/>
                    <a:pt x="6" y="1"/>
                    <a:pt x="4" y="2"/>
                  </a:cubicBezTo>
                  <a:cubicBezTo>
                    <a:pt x="0" y="5"/>
                    <a:pt x="0" y="10"/>
                    <a:pt x="3" y="13"/>
                  </a:cubicBezTo>
                  <a:cubicBezTo>
                    <a:pt x="4" y="15"/>
                    <a:pt x="7" y="17"/>
                    <a:pt x="9" y="17"/>
                  </a:cubicBezTo>
                  <a:cubicBezTo>
                    <a:pt x="11" y="17"/>
                    <a:pt x="12" y="17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8" y="12"/>
                    <a:pt x="18" y="7"/>
                    <a:pt x="16" y="4"/>
                  </a:cubicBezTo>
                  <a:cubicBezTo>
                    <a:pt x="14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35"/>
            <p:cNvSpPr>
              <a:spLocks noEditPoints="1"/>
            </p:cNvSpPr>
            <p:nvPr/>
          </p:nvSpPr>
          <p:spPr bwMode="auto">
            <a:xfrm>
              <a:off x="3625" y="1972"/>
              <a:ext cx="35" cy="31"/>
            </a:xfrm>
            <a:custGeom>
              <a:avLst/>
              <a:gdLst>
                <a:gd name="T0" fmla="*/ 14 w 15"/>
                <a:gd name="T1" fmla="*/ 7 h 13"/>
                <a:gd name="T2" fmla="*/ 14 w 15"/>
                <a:gd name="T3" fmla="*/ 7 h 13"/>
                <a:gd name="T4" fmla="*/ 13 w 15"/>
                <a:gd name="T5" fmla="*/ 7 h 13"/>
                <a:gd name="T6" fmla="*/ 14 w 15"/>
                <a:gd name="T7" fmla="*/ 7 h 13"/>
                <a:gd name="T8" fmla="*/ 13 w 15"/>
                <a:gd name="T9" fmla="*/ 6 h 13"/>
                <a:gd name="T10" fmla="*/ 14 w 15"/>
                <a:gd name="T11" fmla="*/ 6 h 13"/>
                <a:gd name="T12" fmla="*/ 13 w 15"/>
                <a:gd name="T13" fmla="*/ 6 h 13"/>
                <a:gd name="T14" fmla="*/ 13 w 15"/>
                <a:gd name="T15" fmla="*/ 5 h 13"/>
                <a:gd name="T16" fmla="*/ 14 w 15"/>
                <a:gd name="T17" fmla="*/ 6 h 13"/>
                <a:gd name="T18" fmla="*/ 13 w 15"/>
                <a:gd name="T19" fmla="*/ 5 h 13"/>
                <a:gd name="T20" fmla="*/ 13 w 15"/>
                <a:gd name="T21" fmla="*/ 4 h 13"/>
                <a:gd name="T22" fmla="*/ 13 w 15"/>
                <a:gd name="T23" fmla="*/ 4 h 13"/>
                <a:gd name="T24" fmla="*/ 8 w 15"/>
                <a:gd name="T25" fmla="*/ 13 h 13"/>
                <a:gd name="T26" fmla="*/ 2 w 15"/>
                <a:gd name="T27" fmla="*/ 5 h 13"/>
                <a:gd name="T28" fmla="*/ 4 w 15"/>
                <a:gd name="T29" fmla="*/ 3 h 13"/>
                <a:gd name="T30" fmla="*/ 10 w 15"/>
                <a:gd name="T31" fmla="*/ 3 h 13"/>
                <a:gd name="T32" fmla="*/ 11 w 15"/>
                <a:gd name="T33" fmla="*/ 12 h 13"/>
                <a:gd name="T34" fmla="*/ 11 w 15"/>
                <a:gd name="T35" fmla="*/ 12 h 13"/>
                <a:gd name="T36" fmla="*/ 12 w 15"/>
                <a:gd name="T37" fmla="*/ 4 h 13"/>
                <a:gd name="T38" fmla="*/ 12 w 15"/>
                <a:gd name="T39" fmla="*/ 2 h 13"/>
                <a:gd name="T40" fmla="*/ 12 w 15"/>
                <a:gd name="T41" fmla="*/ 4 h 13"/>
                <a:gd name="T42" fmla="*/ 5 w 15"/>
                <a:gd name="T43" fmla="*/ 1 h 13"/>
                <a:gd name="T44" fmla="*/ 3 w 15"/>
                <a:gd name="T45" fmla="*/ 3 h 13"/>
                <a:gd name="T46" fmla="*/ 10 w 15"/>
                <a:gd name="T47" fmla="*/ 3 h 13"/>
                <a:gd name="T48" fmla="*/ 10 w 15"/>
                <a:gd name="T49" fmla="*/ 1 h 13"/>
                <a:gd name="T50" fmla="*/ 11 w 15"/>
                <a:gd name="T51" fmla="*/ 2 h 13"/>
                <a:gd name="T52" fmla="*/ 5 w 15"/>
                <a:gd name="T53" fmla="*/ 2 h 13"/>
                <a:gd name="T54" fmla="*/ 6 w 15"/>
                <a:gd name="T55" fmla="*/ 1 h 13"/>
                <a:gd name="T56" fmla="*/ 5 w 15"/>
                <a:gd name="T57" fmla="*/ 2 h 13"/>
                <a:gd name="T58" fmla="*/ 8 w 15"/>
                <a:gd name="T59" fmla="*/ 2 h 13"/>
                <a:gd name="T60" fmla="*/ 10 w 15"/>
                <a:gd name="T61" fmla="*/ 1 h 13"/>
                <a:gd name="T62" fmla="*/ 9 w 15"/>
                <a:gd name="T63" fmla="*/ 2 h 13"/>
                <a:gd name="T64" fmla="*/ 7 w 15"/>
                <a:gd name="T65" fmla="*/ 1 h 13"/>
                <a:gd name="T66" fmla="*/ 8 w 15"/>
                <a:gd name="T67" fmla="*/ 1 h 13"/>
                <a:gd name="T68" fmla="*/ 6 w 15"/>
                <a:gd name="T69" fmla="*/ 2 h 13"/>
                <a:gd name="T70" fmla="*/ 4 w 15"/>
                <a:gd name="T71" fmla="*/ 1 h 13"/>
                <a:gd name="T72" fmla="*/ 8 w 15"/>
                <a:gd name="T73" fmla="*/ 13 h 13"/>
                <a:gd name="T74" fmla="*/ 11 w 15"/>
                <a:gd name="T75" fmla="*/ 13 h 13"/>
                <a:gd name="T76" fmla="*/ 12 w 15"/>
                <a:gd name="T77" fmla="*/ 12 h 13"/>
                <a:gd name="T78" fmla="*/ 13 w 15"/>
                <a:gd name="T7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" h="13"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14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13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13" y="6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13" y="5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moveTo>
                    <a:pt x="8" y="13"/>
                  </a:moveTo>
                  <a:cubicBezTo>
                    <a:pt x="6" y="13"/>
                    <a:pt x="4" y="11"/>
                    <a:pt x="3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4" y="3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8" y="2"/>
                    <a:pt x="9" y="3"/>
                    <a:pt x="10" y="3"/>
                  </a:cubicBezTo>
                  <a:cubicBezTo>
                    <a:pt x="12" y="5"/>
                    <a:pt x="13" y="7"/>
                    <a:pt x="13" y="10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3"/>
                    <a:pt x="8" y="13"/>
                  </a:cubicBezTo>
                  <a:moveTo>
                    <a:pt x="12" y="4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3" y="3"/>
                  </a:moveTo>
                  <a:cubicBezTo>
                    <a:pt x="3" y="3"/>
                    <a:pt x="4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10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5" y="2"/>
                  </a:moveTo>
                  <a:cubicBezTo>
                    <a:pt x="5" y="2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9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6" y="2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3"/>
                    <a:pt x="0" y="7"/>
                    <a:pt x="2" y="10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9" y="13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0"/>
                    <a:pt x="15" y="6"/>
                    <a:pt x="13" y="3"/>
                  </a:cubicBezTo>
                  <a:cubicBezTo>
                    <a:pt x="12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36"/>
            <p:cNvSpPr>
              <a:spLocks noEditPoints="1"/>
            </p:cNvSpPr>
            <p:nvPr/>
          </p:nvSpPr>
          <p:spPr bwMode="auto">
            <a:xfrm>
              <a:off x="3615" y="1963"/>
              <a:ext cx="55" cy="54"/>
            </a:xfrm>
            <a:custGeom>
              <a:avLst/>
              <a:gdLst>
                <a:gd name="T0" fmla="*/ 10 w 23"/>
                <a:gd name="T1" fmla="*/ 22 h 23"/>
                <a:gd name="T2" fmla="*/ 9 w 23"/>
                <a:gd name="T3" fmla="*/ 22 h 23"/>
                <a:gd name="T4" fmla="*/ 8 w 23"/>
                <a:gd name="T5" fmla="*/ 22 h 23"/>
                <a:gd name="T6" fmla="*/ 8 w 23"/>
                <a:gd name="T7" fmla="*/ 21 h 23"/>
                <a:gd name="T8" fmla="*/ 16 w 23"/>
                <a:gd name="T9" fmla="*/ 21 h 23"/>
                <a:gd name="T10" fmla="*/ 15 w 23"/>
                <a:gd name="T11" fmla="*/ 21 h 23"/>
                <a:gd name="T12" fmla="*/ 12 w 23"/>
                <a:gd name="T13" fmla="*/ 21 h 23"/>
                <a:gd name="T14" fmla="*/ 17 w 23"/>
                <a:gd name="T15" fmla="*/ 20 h 23"/>
                <a:gd name="T16" fmla="*/ 12 w 23"/>
                <a:gd name="T17" fmla="*/ 21 h 23"/>
                <a:gd name="T18" fmla="*/ 13 w 23"/>
                <a:gd name="T19" fmla="*/ 20 h 23"/>
                <a:gd name="T20" fmla="*/ 7 w 23"/>
                <a:gd name="T21" fmla="*/ 20 h 23"/>
                <a:gd name="T22" fmla="*/ 6 w 23"/>
                <a:gd name="T23" fmla="*/ 19 h 23"/>
                <a:gd name="T24" fmla="*/ 4 w 23"/>
                <a:gd name="T25" fmla="*/ 18 h 23"/>
                <a:gd name="T26" fmla="*/ 6 w 23"/>
                <a:gd name="T27" fmla="*/ 17 h 23"/>
                <a:gd name="T28" fmla="*/ 3 w 23"/>
                <a:gd name="T29" fmla="*/ 17 h 23"/>
                <a:gd name="T30" fmla="*/ 2 w 23"/>
                <a:gd name="T31" fmla="*/ 17 h 23"/>
                <a:gd name="T32" fmla="*/ 2 w 23"/>
                <a:gd name="T33" fmla="*/ 16 h 23"/>
                <a:gd name="T34" fmla="*/ 20 w 23"/>
                <a:gd name="T35" fmla="*/ 16 h 23"/>
                <a:gd name="T36" fmla="*/ 20 w 23"/>
                <a:gd name="T37" fmla="*/ 15 h 23"/>
                <a:gd name="T38" fmla="*/ 3 w 23"/>
                <a:gd name="T39" fmla="*/ 13 h 23"/>
                <a:gd name="T40" fmla="*/ 2 w 23"/>
                <a:gd name="T41" fmla="*/ 12 h 23"/>
                <a:gd name="T42" fmla="*/ 2 w 23"/>
                <a:gd name="T43" fmla="*/ 11 h 23"/>
                <a:gd name="T44" fmla="*/ 2 w 23"/>
                <a:gd name="T45" fmla="*/ 11 h 23"/>
                <a:gd name="T46" fmla="*/ 21 w 23"/>
                <a:gd name="T47" fmla="*/ 8 h 23"/>
                <a:gd name="T48" fmla="*/ 5 w 23"/>
                <a:gd name="T49" fmla="*/ 5 h 23"/>
                <a:gd name="T50" fmla="*/ 12 w 23"/>
                <a:gd name="T51" fmla="*/ 2 h 23"/>
                <a:gd name="T52" fmla="*/ 15 w 23"/>
                <a:gd name="T53" fmla="*/ 3 h 23"/>
                <a:gd name="T54" fmla="*/ 21 w 23"/>
                <a:gd name="T55" fmla="*/ 7 h 23"/>
                <a:gd name="T56" fmla="*/ 22 w 23"/>
                <a:gd name="T57" fmla="*/ 12 h 23"/>
                <a:gd name="T58" fmla="*/ 17 w 23"/>
                <a:gd name="T59" fmla="*/ 17 h 23"/>
                <a:gd name="T60" fmla="*/ 12 w 23"/>
                <a:gd name="T61" fmla="*/ 19 h 23"/>
                <a:gd name="T62" fmla="*/ 8 w 23"/>
                <a:gd name="T63" fmla="*/ 19 h 23"/>
                <a:gd name="T64" fmla="*/ 3 w 23"/>
                <a:gd name="T65" fmla="*/ 15 h 23"/>
                <a:gd name="T66" fmla="*/ 2 w 23"/>
                <a:gd name="T67" fmla="*/ 9 h 23"/>
                <a:gd name="T68" fmla="*/ 6 w 23"/>
                <a:gd name="T69" fmla="*/ 4 h 23"/>
                <a:gd name="T70" fmla="*/ 12 w 23"/>
                <a:gd name="T71" fmla="*/ 2 h 23"/>
                <a:gd name="T72" fmla="*/ 9 w 23"/>
                <a:gd name="T73" fmla="*/ 2 h 23"/>
                <a:gd name="T74" fmla="*/ 5 w 23"/>
                <a:gd name="T75" fmla="*/ 3 h 23"/>
                <a:gd name="T76" fmla="*/ 4 w 23"/>
                <a:gd name="T77" fmla="*/ 6 h 23"/>
                <a:gd name="T78" fmla="*/ 0 w 23"/>
                <a:gd name="T79" fmla="*/ 12 h 23"/>
                <a:gd name="T80" fmla="*/ 2 w 23"/>
                <a:gd name="T81" fmla="*/ 12 h 23"/>
                <a:gd name="T82" fmla="*/ 1 w 23"/>
                <a:gd name="T83" fmla="*/ 17 h 23"/>
                <a:gd name="T84" fmla="*/ 3 w 23"/>
                <a:gd name="T85" fmla="*/ 20 h 23"/>
                <a:gd name="T86" fmla="*/ 7 w 23"/>
                <a:gd name="T87" fmla="*/ 22 h 23"/>
                <a:gd name="T88" fmla="*/ 11 w 23"/>
                <a:gd name="T89" fmla="*/ 21 h 23"/>
                <a:gd name="T90" fmla="*/ 18 w 23"/>
                <a:gd name="T91" fmla="*/ 21 h 23"/>
                <a:gd name="T92" fmla="*/ 19 w 23"/>
                <a:gd name="T93" fmla="*/ 18 h 23"/>
                <a:gd name="T94" fmla="*/ 21 w 23"/>
                <a:gd name="T95" fmla="*/ 17 h 23"/>
                <a:gd name="T96" fmla="*/ 21 w 23"/>
                <a:gd name="T97" fmla="*/ 11 h 23"/>
                <a:gd name="T98" fmla="*/ 22 w 23"/>
                <a:gd name="T99" fmla="*/ 7 h 23"/>
                <a:gd name="T100" fmla="*/ 20 w 23"/>
                <a:gd name="T101" fmla="*/ 3 h 23"/>
                <a:gd name="T102" fmla="*/ 16 w 23"/>
                <a:gd name="T10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" h="23">
                  <a:moveTo>
                    <a:pt x="10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9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2"/>
                    <a:pt x="9" y="22"/>
                    <a:pt x="9" y="22"/>
                  </a:cubicBezTo>
                  <a:moveTo>
                    <a:pt x="8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2"/>
                    <a:pt x="8" y="22"/>
                    <a:pt x="8" y="22"/>
                  </a:cubicBezTo>
                  <a:moveTo>
                    <a:pt x="8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moveTo>
                    <a:pt x="12" y="21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7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moveTo>
                    <a:pt x="12" y="21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3" y="20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moveTo>
                    <a:pt x="7" y="20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6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moveTo>
                    <a:pt x="3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2" y="17"/>
                    <a:pt x="2" y="17"/>
                  </a:cubicBezTo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moveTo>
                    <a:pt x="20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2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21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moveTo>
                    <a:pt x="12" y="2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19" y="14"/>
                    <a:pt x="19" y="15"/>
                    <a:pt x="18" y="15"/>
                  </a:cubicBezTo>
                  <a:cubicBezTo>
                    <a:pt x="18" y="16"/>
                    <a:pt x="18" y="16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9"/>
                    <a:pt x="17" y="19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9"/>
                    <a:pt x="13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6" y="17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3" y="11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5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7" y="2"/>
                    <a:pt x="8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0" y="10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20"/>
                    <a:pt x="7" y="20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7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9" y="20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2" y="13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8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0" y="4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7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37"/>
            <p:cNvSpPr>
              <a:spLocks noEditPoints="1"/>
            </p:cNvSpPr>
            <p:nvPr/>
          </p:nvSpPr>
          <p:spPr bwMode="auto">
            <a:xfrm>
              <a:off x="3439" y="2008"/>
              <a:ext cx="38" cy="26"/>
            </a:xfrm>
            <a:custGeom>
              <a:avLst/>
              <a:gdLst>
                <a:gd name="T0" fmla="*/ 7 w 16"/>
                <a:gd name="T1" fmla="*/ 10 h 11"/>
                <a:gd name="T2" fmla="*/ 6 w 16"/>
                <a:gd name="T3" fmla="*/ 9 h 11"/>
                <a:gd name="T4" fmla="*/ 7 w 16"/>
                <a:gd name="T5" fmla="*/ 8 h 11"/>
                <a:gd name="T6" fmla="*/ 8 w 16"/>
                <a:gd name="T7" fmla="*/ 9 h 11"/>
                <a:gd name="T8" fmla="*/ 8 w 16"/>
                <a:gd name="T9" fmla="*/ 10 h 11"/>
                <a:gd name="T10" fmla="*/ 7 w 16"/>
                <a:gd name="T11" fmla="*/ 10 h 11"/>
                <a:gd name="T12" fmla="*/ 1 w 16"/>
                <a:gd name="T13" fmla="*/ 0 h 11"/>
                <a:gd name="T14" fmla="*/ 1 w 16"/>
                <a:gd name="T15" fmla="*/ 0 h 11"/>
                <a:gd name="T16" fmla="*/ 1 w 16"/>
                <a:gd name="T17" fmla="*/ 3 h 11"/>
                <a:gd name="T18" fmla="*/ 7 w 16"/>
                <a:gd name="T19" fmla="*/ 11 h 11"/>
                <a:gd name="T20" fmla="*/ 7 w 16"/>
                <a:gd name="T21" fmla="*/ 11 h 11"/>
                <a:gd name="T22" fmla="*/ 15 w 16"/>
                <a:gd name="T23" fmla="*/ 6 h 11"/>
                <a:gd name="T24" fmla="*/ 14 w 16"/>
                <a:gd name="T25" fmla="*/ 4 h 11"/>
                <a:gd name="T26" fmla="*/ 7 w 16"/>
                <a:gd name="T27" fmla="*/ 8 h 11"/>
                <a:gd name="T28" fmla="*/ 3 w 16"/>
                <a:gd name="T29" fmla="*/ 1 h 11"/>
                <a:gd name="T30" fmla="*/ 1 w 16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1">
                  <a:moveTo>
                    <a:pt x="7" y="10"/>
                  </a:move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3"/>
                    <a:pt x="1" y="3"/>
                  </a:cubicBezTo>
                  <a:cubicBezTo>
                    <a:pt x="3" y="5"/>
                    <a:pt x="6" y="10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15" y="6"/>
                    <a:pt x="15" y="6"/>
                  </a:cubicBezTo>
                  <a:cubicBezTo>
                    <a:pt x="16" y="5"/>
                    <a:pt x="14" y="4"/>
                    <a:pt x="14" y="4"/>
                  </a:cubicBezTo>
                  <a:cubicBezTo>
                    <a:pt x="14" y="4"/>
                    <a:pt x="9" y="7"/>
                    <a:pt x="7" y="8"/>
                  </a:cubicBezTo>
                  <a:cubicBezTo>
                    <a:pt x="7" y="7"/>
                    <a:pt x="4" y="3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38"/>
            <p:cNvSpPr>
              <a:spLocks noEditPoints="1"/>
            </p:cNvSpPr>
            <p:nvPr/>
          </p:nvSpPr>
          <p:spPr bwMode="auto">
            <a:xfrm>
              <a:off x="3989" y="2270"/>
              <a:ext cx="133" cy="123"/>
            </a:xfrm>
            <a:custGeom>
              <a:avLst/>
              <a:gdLst>
                <a:gd name="T0" fmla="*/ 24 w 56"/>
                <a:gd name="T1" fmla="*/ 40 h 52"/>
                <a:gd name="T2" fmla="*/ 32 w 56"/>
                <a:gd name="T3" fmla="*/ 42 h 52"/>
                <a:gd name="T4" fmla="*/ 23 w 56"/>
                <a:gd name="T5" fmla="*/ 39 h 52"/>
                <a:gd name="T6" fmla="*/ 40 w 56"/>
                <a:gd name="T7" fmla="*/ 50 h 52"/>
                <a:gd name="T8" fmla="*/ 23 w 56"/>
                <a:gd name="T9" fmla="*/ 39 h 52"/>
                <a:gd name="T10" fmla="*/ 43 w 56"/>
                <a:gd name="T11" fmla="*/ 44 h 52"/>
                <a:gd name="T12" fmla="*/ 42 w 56"/>
                <a:gd name="T13" fmla="*/ 49 h 52"/>
                <a:gd name="T14" fmla="*/ 43 w 56"/>
                <a:gd name="T15" fmla="*/ 44 h 52"/>
                <a:gd name="T16" fmla="*/ 45 w 56"/>
                <a:gd name="T17" fmla="*/ 39 h 52"/>
                <a:gd name="T18" fmla="*/ 53 w 56"/>
                <a:gd name="T19" fmla="*/ 27 h 52"/>
                <a:gd name="T20" fmla="*/ 26 w 56"/>
                <a:gd name="T21" fmla="*/ 35 h 52"/>
                <a:gd name="T22" fmla="*/ 44 w 56"/>
                <a:gd name="T23" fmla="*/ 39 h 52"/>
                <a:gd name="T24" fmla="*/ 44 w 56"/>
                <a:gd name="T25" fmla="*/ 39 h 52"/>
                <a:gd name="T26" fmla="*/ 2 w 56"/>
                <a:gd name="T27" fmla="*/ 26 h 52"/>
                <a:gd name="T28" fmla="*/ 17 w 56"/>
                <a:gd name="T29" fmla="*/ 36 h 52"/>
                <a:gd name="T30" fmla="*/ 9 w 56"/>
                <a:gd name="T31" fmla="*/ 27 h 52"/>
                <a:gd name="T32" fmla="*/ 20 w 56"/>
                <a:gd name="T33" fmla="*/ 36 h 52"/>
                <a:gd name="T34" fmla="*/ 23 w 56"/>
                <a:gd name="T35" fmla="*/ 35 h 52"/>
                <a:gd name="T36" fmla="*/ 55 w 56"/>
                <a:gd name="T37" fmla="*/ 21 h 52"/>
                <a:gd name="T38" fmla="*/ 52 w 56"/>
                <a:gd name="T39" fmla="*/ 26 h 52"/>
                <a:gd name="T40" fmla="*/ 23 w 56"/>
                <a:gd name="T41" fmla="*/ 35 h 52"/>
                <a:gd name="T42" fmla="*/ 2 w 56"/>
                <a:gd name="T43" fmla="*/ 23 h 52"/>
                <a:gd name="T44" fmla="*/ 10 w 56"/>
                <a:gd name="T45" fmla="*/ 11 h 52"/>
                <a:gd name="T46" fmla="*/ 5 w 56"/>
                <a:gd name="T47" fmla="*/ 21 h 52"/>
                <a:gd name="T48" fmla="*/ 6 w 56"/>
                <a:gd name="T49" fmla="*/ 20 h 52"/>
                <a:gd name="T50" fmla="*/ 15 w 56"/>
                <a:gd name="T51" fmla="*/ 5 h 52"/>
                <a:gd name="T52" fmla="*/ 9 w 56"/>
                <a:gd name="T53" fmla="*/ 17 h 52"/>
                <a:gd name="T54" fmla="*/ 10 w 56"/>
                <a:gd name="T55" fmla="*/ 18 h 52"/>
                <a:gd name="T56" fmla="*/ 10 w 56"/>
                <a:gd name="T57" fmla="*/ 17 h 52"/>
                <a:gd name="T58" fmla="*/ 33 w 56"/>
                <a:gd name="T59" fmla="*/ 16 h 52"/>
                <a:gd name="T60" fmla="*/ 20 w 56"/>
                <a:gd name="T61" fmla="*/ 0 h 52"/>
                <a:gd name="T62" fmla="*/ 15 w 56"/>
                <a:gd name="T63" fmla="*/ 4 h 52"/>
                <a:gd name="T64" fmla="*/ 11 w 56"/>
                <a:gd name="T65" fmla="*/ 7 h 52"/>
                <a:gd name="T66" fmla="*/ 1 w 56"/>
                <a:gd name="T67" fmla="*/ 24 h 52"/>
                <a:gd name="T68" fmla="*/ 0 w 56"/>
                <a:gd name="T69" fmla="*/ 28 h 52"/>
                <a:gd name="T70" fmla="*/ 17 w 56"/>
                <a:gd name="T71" fmla="*/ 37 h 52"/>
                <a:gd name="T72" fmla="*/ 17 w 56"/>
                <a:gd name="T73" fmla="*/ 37 h 52"/>
                <a:gd name="T74" fmla="*/ 23 w 56"/>
                <a:gd name="T75" fmla="*/ 41 h 52"/>
                <a:gd name="T76" fmla="*/ 23 w 56"/>
                <a:gd name="T77" fmla="*/ 41 h 52"/>
                <a:gd name="T78" fmla="*/ 38 w 56"/>
                <a:gd name="T79" fmla="*/ 52 h 52"/>
                <a:gd name="T80" fmla="*/ 42 w 56"/>
                <a:gd name="T81" fmla="*/ 50 h 52"/>
                <a:gd name="T82" fmla="*/ 55 w 56"/>
                <a:gd name="T83" fmla="*/ 31 h 52"/>
                <a:gd name="T84" fmla="*/ 54 w 56"/>
                <a:gd name="T85" fmla="*/ 29 h 52"/>
                <a:gd name="T86" fmla="*/ 53 w 56"/>
                <a:gd name="T87" fmla="*/ 26 h 52"/>
                <a:gd name="T88" fmla="*/ 56 w 56"/>
                <a:gd name="T89" fmla="*/ 20 h 52"/>
                <a:gd name="T90" fmla="*/ 21 w 56"/>
                <a:gd name="T9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52">
                  <a:moveTo>
                    <a:pt x="39" y="51"/>
                  </a:moveTo>
                  <a:cubicBezTo>
                    <a:pt x="34" y="43"/>
                    <a:pt x="26" y="41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7" y="40"/>
                    <a:pt x="29" y="41"/>
                    <a:pt x="32" y="42"/>
                  </a:cubicBezTo>
                  <a:cubicBezTo>
                    <a:pt x="35" y="44"/>
                    <a:pt x="38" y="47"/>
                    <a:pt x="39" y="50"/>
                  </a:cubicBezTo>
                  <a:cubicBezTo>
                    <a:pt x="39" y="51"/>
                    <a:pt x="39" y="51"/>
                    <a:pt x="39" y="51"/>
                  </a:cubicBezTo>
                  <a:moveTo>
                    <a:pt x="23" y="39"/>
                  </a:moveTo>
                  <a:cubicBezTo>
                    <a:pt x="23" y="38"/>
                    <a:pt x="23" y="38"/>
                    <a:pt x="23" y="37"/>
                  </a:cubicBezTo>
                  <a:cubicBezTo>
                    <a:pt x="35" y="40"/>
                    <a:pt x="40" y="48"/>
                    <a:pt x="41" y="4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8" y="46"/>
                    <a:pt x="36" y="43"/>
                    <a:pt x="32" y="42"/>
                  </a:cubicBezTo>
                  <a:cubicBezTo>
                    <a:pt x="30" y="40"/>
                    <a:pt x="27" y="39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moveTo>
                    <a:pt x="43" y="44"/>
                  </a:moveTo>
                  <a:cubicBezTo>
                    <a:pt x="43" y="44"/>
                    <a:pt x="43" y="44"/>
                    <a:pt x="43" y="44"/>
                  </a:cubicBezTo>
                  <a:cubicBezTo>
                    <a:pt x="48" y="39"/>
                    <a:pt x="51" y="34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1" y="46"/>
                    <a:pt x="36" y="39"/>
                    <a:pt x="24" y="37"/>
                  </a:cubicBezTo>
                  <a:cubicBezTo>
                    <a:pt x="25" y="37"/>
                    <a:pt x="25" y="37"/>
                    <a:pt x="26" y="37"/>
                  </a:cubicBezTo>
                  <a:cubicBezTo>
                    <a:pt x="30" y="37"/>
                    <a:pt x="38" y="38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moveTo>
                    <a:pt x="44" y="39"/>
                  </a:move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8" y="34"/>
                    <a:pt x="50" y="31"/>
                    <a:pt x="53" y="27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1" y="33"/>
                    <a:pt x="48" y="37"/>
                    <a:pt x="43" y="43"/>
                  </a:cubicBezTo>
                  <a:cubicBezTo>
                    <a:pt x="38" y="37"/>
                    <a:pt x="30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7" y="35"/>
                    <a:pt x="30" y="34"/>
                    <a:pt x="33" y="34"/>
                  </a:cubicBezTo>
                  <a:cubicBezTo>
                    <a:pt x="36" y="34"/>
                    <a:pt x="40" y="35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moveTo>
                    <a:pt x="17" y="36"/>
                  </a:moveTo>
                  <a:cubicBezTo>
                    <a:pt x="14" y="31"/>
                    <a:pt x="10" y="28"/>
                    <a:pt x="1" y="27"/>
                  </a:cubicBezTo>
                  <a:cubicBezTo>
                    <a:pt x="1" y="27"/>
                    <a:pt x="2" y="27"/>
                    <a:pt x="2" y="26"/>
                  </a:cubicBezTo>
                  <a:cubicBezTo>
                    <a:pt x="3" y="26"/>
                    <a:pt x="6" y="27"/>
                    <a:pt x="9" y="28"/>
                  </a:cubicBezTo>
                  <a:cubicBezTo>
                    <a:pt x="13" y="30"/>
                    <a:pt x="16" y="33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6" y="32"/>
                    <a:pt x="13" y="30"/>
                    <a:pt x="9" y="27"/>
                  </a:cubicBezTo>
                  <a:cubicBezTo>
                    <a:pt x="7" y="26"/>
                    <a:pt x="3" y="26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" y="25"/>
                    <a:pt x="15" y="26"/>
                    <a:pt x="20" y="36"/>
                  </a:cubicBezTo>
                  <a:cubicBezTo>
                    <a:pt x="20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moveTo>
                    <a:pt x="23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6" y="16"/>
                    <a:pt x="39" y="16"/>
                    <a:pt x="42" y="16"/>
                  </a:cubicBezTo>
                  <a:cubicBezTo>
                    <a:pt x="47" y="16"/>
                    <a:pt x="51" y="17"/>
                    <a:pt x="55" y="21"/>
                  </a:cubicBezTo>
                  <a:cubicBezTo>
                    <a:pt x="54" y="23"/>
                    <a:pt x="53" y="24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0" y="30"/>
                    <a:pt x="47" y="33"/>
                    <a:pt x="44" y="38"/>
                  </a:cubicBezTo>
                  <a:cubicBezTo>
                    <a:pt x="41" y="34"/>
                    <a:pt x="36" y="33"/>
                    <a:pt x="33" y="33"/>
                  </a:cubicBezTo>
                  <a:cubicBezTo>
                    <a:pt x="29" y="33"/>
                    <a:pt x="25" y="34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19" y="32"/>
                  </a:moveTo>
                  <a:cubicBezTo>
                    <a:pt x="13" y="25"/>
                    <a:pt x="5" y="24"/>
                    <a:pt x="2" y="23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10"/>
                    <a:pt x="10" y="11"/>
                  </a:cubicBezTo>
                  <a:cubicBezTo>
                    <a:pt x="9" y="14"/>
                    <a:pt x="7" y="16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3" y="24"/>
                    <a:pt x="16" y="28"/>
                    <a:pt x="19" y="32"/>
                  </a:cubicBezTo>
                  <a:moveTo>
                    <a:pt x="21" y="34"/>
                  </a:moveTo>
                  <a:cubicBezTo>
                    <a:pt x="19" y="29"/>
                    <a:pt x="16" y="24"/>
                    <a:pt x="6" y="20"/>
                  </a:cubicBezTo>
                  <a:cubicBezTo>
                    <a:pt x="8" y="17"/>
                    <a:pt x="10" y="14"/>
                    <a:pt x="11" y="12"/>
                  </a:cubicBezTo>
                  <a:cubicBezTo>
                    <a:pt x="12" y="9"/>
                    <a:pt x="13" y="8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4" y="9"/>
                    <a:pt x="14" y="10"/>
                  </a:cubicBezTo>
                  <a:cubicBezTo>
                    <a:pt x="12" y="12"/>
                    <a:pt x="11" y="14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20" y="24"/>
                    <a:pt x="21" y="31"/>
                    <a:pt x="21" y="34"/>
                  </a:cubicBezTo>
                  <a:moveTo>
                    <a:pt x="22" y="34"/>
                  </a:moveTo>
                  <a:cubicBezTo>
                    <a:pt x="22" y="31"/>
                    <a:pt x="21" y="24"/>
                    <a:pt x="10" y="17"/>
                  </a:cubicBezTo>
                  <a:cubicBezTo>
                    <a:pt x="12" y="15"/>
                    <a:pt x="13" y="13"/>
                    <a:pt x="14" y="11"/>
                  </a:cubicBezTo>
                  <a:cubicBezTo>
                    <a:pt x="17" y="7"/>
                    <a:pt x="18" y="4"/>
                    <a:pt x="21" y="1"/>
                  </a:cubicBezTo>
                  <a:cubicBezTo>
                    <a:pt x="30" y="3"/>
                    <a:pt x="33" y="12"/>
                    <a:pt x="33" y="16"/>
                  </a:cubicBezTo>
                  <a:cubicBezTo>
                    <a:pt x="22" y="34"/>
                    <a:pt x="22" y="34"/>
                    <a:pt x="22" y="34"/>
                  </a:cubicBezTo>
                  <a:moveTo>
                    <a:pt x="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2"/>
                    <a:pt x="18" y="3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9" y="29"/>
                    <a:pt x="13" y="32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9" y="37"/>
                    <a:pt x="19" y="37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8"/>
                    <a:pt x="23" y="39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2"/>
                    <a:pt x="32" y="43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4"/>
                    <a:pt x="55" y="23"/>
                    <a:pt x="56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2" y="16"/>
                    <a:pt x="47" y="15"/>
                    <a:pt x="42" y="15"/>
                  </a:cubicBezTo>
                  <a:cubicBezTo>
                    <a:pt x="39" y="15"/>
                    <a:pt x="37" y="15"/>
                    <a:pt x="35" y="16"/>
                  </a:cubicBezTo>
                  <a:cubicBezTo>
                    <a:pt x="34" y="11"/>
                    <a:pt x="31" y="2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39"/>
            <p:cNvSpPr>
              <a:spLocks/>
            </p:cNvSpPr>
            <p:nvPr/>
          </p:nvSpPr>
          <p:spPr bwMode="auto">
            <a:xfrm>
              <a:off x="4041" y="2284"/>
              <a:ext cx="21" cy="26"/>
            </a:xfrm>
            <a:custGeom>
              <a:avLst/>
              <a:gdLst>
                <a:gd name="T0" fmla="*/ 1 w 9"/>
                <a:gd name="T1" fmla="*/ 0 h 11"/>
                <a:gd name="T2" fmla="*/ 0 w 9"/>
                <a:gd name="T3" fmla="*/ 0 h 11"/>
                <a:gd name="T4" fmla="*/ 0 w 9"/>
                <a:gd name="T5" fmla="*/ 1 h 11"/>
                <a:gd name="T6" fmla="*/ 8 w 9"/>
                <a:gd name="T7" fmla="*/ 11 h 11"/>
                <a:gd name="T8" fmla="*/ 8 w 9"/>
                <a:gd name="T9" fmla="*/ 11 h 11"/>
                <a:gd name="T10" fmla="*/ 8 w 9"/>
                <a:gd name="T11" fmla="*/ 11 h 11"/>
                <a:gd name="T12" fmla="*/ 9 w 9"/>
                <a:gd name="T13" fmla="*/ 11 h 11"/>
                <a:gd name="T14" fmla="*/ 1 w 9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7" y="7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6"/>
                    <a:pt x="5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40"/>
            <p:cNvSpPr>
              <a:spLocks/>
            </p:cNvSpPr>
            <p:nvPr/>
          </p:nvSpPr>
          <p:spPr bwMode="auto">
            <a:xfrm>
              <a:off x="4036" y="2293"/>
              <a:ext cx="19" cy="24"/>
            </a:xfrm>
            <a:custGeom>
              <a:avLst/>
              <a:gdLst>
                <a:gd name="T0" fmla="*/ 1 w 8"/>
                <a:gd name="T1" fmla="*/ 0 h 10"/>
                <a:gd name="T2" fmla="*/ 0 w 8"/>
                <a:gd name="T3" fmla="*/ 0 h 10"/>
                <a:gd name="T4" fmla="*/ 0 w 8"/>
                <a:gd name="T5" fmla="*/ 1 h 10"/>
                <a:gd name="T6" fmla="*/ 7 w 8"/>
                <a:gd name="T7" fmla="*/ 10 h 10"/>
                <a:gd name="T8" fmla="*/ 8 w 8"/>
                <a:gd name="T9" fmla="*/ 10 h 10"/>
                <a:gd name="T10" fmla="*/ 8 w 8"/>
                <a:gd name="T11" fmla="*/ 10 h 10"/>
                <a:gd name="T12" fmla="*/ 8 w 8"/>
                <a:gd name="T13" fmla="*/ 10 h 10"/>
                <a:gd name="T14" fmla="*/ 1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6" y="6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6"/>
                    <a:pt x="5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4032" y="2301"/>
              <a:ext cx="19" cy="26"/>
            </a:xfrm>
            <a:custGeom>
              <a:avLst/>
              <a:gdLst>
                <a:gd name="T0" fmla="*/ 1 w 8"/>
                <a:gd name="T1" fmla="*/ 0 h 11"/>
                <a:gd name="T2" fmla="*/ 0 w 8"/>
                <a:gd name="T3" fmla="*/ 0 h 11"/>
                <a:gd name="T4" fmla="*/ 0 w 8"/>
                <a:gd name="T5" fmla="*/ 1 h 11"/>
                <a:gd name="T6" fmla="*/ 7 w 8"/>
                <a:gd name="T7" fmla="*/ 10 h 11"/>
                <a:gd name="T8" fmla="*/ 8 w 8"/>
                <a:gd name="T9" fmla="*/ 11 h 11"/>
                <a:gd name="T10" fmla="*/ 8 w 8"/>
                <a:gd name="T11" fmla="*/ 11 h 11"/>
                <a:gd name="T12" fmla="*/ 8 w 8"/>
                <a:gd name="T13" fmla="*/ 10 h 11"/>
                <a:gd name="T14" fmla="*/ 1 w 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6" y="6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6"/>
                    <a:pt x="5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42"/>
            <p:cNvSpPr>
              <a:spLocks/>
            </p:cNvSpPr>
            <p:nvPr/>
          </p:nvSpPr>
          <p:spPr bwMode="auto">
            <a:xfrm>
              <a:off x="4034" y="2315"/>
              <a:ext cx="12" cy="19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0 w 5"/>
                <a:gd name="T5" fmla="*/ 1 h 8"/>
                <a:gd name="T6" fmla="*/ 4 w 5"/>
                <a:gd name="T7" fmla="*/ 7 h 8"/>
                <a:gd name="T8" fmla="*/ 4 w 5"/>
                <a:gd name="T9" fmla="*/ 8 h 8"/>
                <a:gd name="T10" fmla="*/ 4 w 5"/>
                <a:gd name="T11" fmla="*/ 8 h 8"/>
                <a:gd name="T12" fmla="*/ 5 w 5"/>
                <a:gd name="T13" fmla="*/ 7 h 8"/>
                <a:gd name="T14" fmla="*/ 0 w 5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3" y="4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4"/>
                    <a:pt x="3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43"/>
            <p:cNvSpPr>
              <a:spLocks/>
            </p:cNvSpPr>
            <p:nvPr/>
          </p:nvSpPr>
          <p:spPr bwMode="auto">
            <a:xfrm>
              <a:off x="4074" y="2312"/>
              <a:ext cx="31" cy="10"/>
            </a:xfrm>
            <a:custGeom>
              <a:avLst/>
              <a:gdLst>
                <a:gd name="T0" fmla="*/ 4 w 13"/>
                <a:gd name="T1" fmla="*/ 0 h 4"/>
                <a:gd name="T2" fmla="*/ 0 w 13"/>
                <a:gd name="T3" fmla="*/ 1 h 4"/>
                <a:gd name="T4" fmla="*/ 0 w 13"/>
                <a:gd name="T5" fmla="*/ 1 h 4"/>
                <a:gd name="T6" fmla="*/ 0 w 13"/>
                <a:gd name="T7" fmla="*/ 2 h 4"/>
                <a:gd name="T8" fmla="*/ 4 w 13"/>
                <a:gd name="T9" fmla="*/ 1 h 4"/>
                <a:gd name="T10" fmla="*/ 12 w 13"/>
                <a:gd name="T11" fmla="*/ 4 h 4"/>
                <a:gd name="T12" fmla="*/ 13 w 13"/>
                <a:gd name="T13" fmla="*/ 4 h 4"/>
                <a:gd name="T14" fmla="*/ 13 w 13"/>
                <a:gd name="T15" fmla="*/ 4 h 4"/>
                <a:gd name="T16" fmla="*/ 13 w 13"/>
                <a:gd name="T17" fmla="*/ 3 h 4"/>
                <a:gd name="T18" fmla="*/ 4 w 1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7" y="1"/>
                    <a:pt x="10" y="2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44"/>
            <p:cNvSpPr>
              <a:spLocks/>
            </p:cNvSpPr>
            <p:nvPr/>
          </p:nvSpPr>
          <p:spPr bwMode="auto">
            <a:xfrm>
              <a:off x="4070" y="2322"/>
              <a:ext cx="31" cy="7"/>
            </a:xfrm>
            <a:custGeom>
              <a:avLst/>
              <a:gdLst>
                <a:gd name="T0" fmla="*/ 4 w 13"/>
                <a:gd name="T1" fmla="*/ 0 h 3"/>
                <a:gd name="T2" fmla="*/ 1 w 13"/>
                <a:gd name="T3" fmla="*/ 0 h 3"/>
                <a:gd name="T4" fmla="*/ 0 w 13"/>
                <a:gd name="T5" fmla="*/ 1 h 3"/>
                <a:gd name="T6" fmla="*/ 1 w 13"/>
                <a:gd name="T7" fmla="*/ 1 h 3"/>
                <a:gd name="T8" fmla="*/ 4 w 13"/>
                <a:gd name="T9" fmla="*/ 1 h 3"/>
                <a:gd name="T10" fmla="*/ 12 w 13"/>
                <a:gd name="T11" fmla="*/ 3 h 3"/>
                <a:gd name="T12" fmla="*/ 13 w 13"/>
                <a:gd name="T13" fmla="*/ 3 h 3"/>
                <a:gd name="T14" fmla="*/ 13 w 13"/>
                <a:gd name="T15" fmla="*/ 3 h 3"/>
                <a:gd name="T16" fmla="*/ 13 w 13"/>
                <a:gd name="T17" fmla="*/ 2 h 3"/>
                <a:gd name="T18" fmla="*/ 4 w 1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7" y="1"/>
                    <a:pt x="10" y="2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45"/>
            <p:cNvSpPr>
              <a:spLocks/>
            </p:cNvSpPr>
            <p:nvPr/>
          </p:nvSpPr>
          <p:spPr bwMode="auto">
            <a:xfrm>
              <a:off x="4065" y="2329"/>
              <a:ext cx="31" cy="10"/>
            </a:xfrm>
            <a:custGeom>
              <a:avLst/>
              <a:gdLst>
                <a:gd name="T0" fmla="*/ 4 w 13"/>
                <a:gd name="T1" fmla="*/ 0 h 4"/>
                <a:gd name="T2" fmla="*/ 1 w 13"/>
                <a:gd name="T3" fmla="*/ 0 h 4"/>
                <a:gd name="T4" fmla="*/ 0 w 13"/>
                <a:gd name="T5" fmla="*/ 1 h 4"/>
                <a:gd name="T6" fmla="*/ 1 w 13"/>
                <a:gd name="T7" fmla="*/ 2 h 4"/>
                <a:gd name="T8" fmla="*/ 4 w 13"/>
                <a:gd name="T9" fmla="*/ 1 h 4"/>
                <a:gd name="T10" fmla="*/ 12 w 13"/>
                <a:gd name="T11" fmla="*/ 4 h 4"/>
                <a:gd name="T12" fmla="*/ 12 w 13"/>
                <a:gd name="T13" fmla="*/ 4 h 4"/>
                <a:gd name="T14" fmla="*/ 13 w 13"/>
                <a:gd name="T15" fmla="*/ 4 h 4"/>
                <a:gd name="T16" fmla="*/ 13 w 13"/>
                <a:gd name="T17" fmla="*/ 3 h 4"/>
                <a:gd name="T18" fmla="*/ 4 w 1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7" y="1"/>
                    <a:pt x="9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46"/>
            <p:cNvSpPr>
              <a:spLocks/>
            </p:cNvSpPr>
            <p:nvPr/>
          </p:nvSpPr>
          <p:spPr bwMode="auto">
            <a:xfrm>
              <a:off x="4060" y="2336"/>
              <a:ext cx="21" cy="5"/>
            </a:xfrm>
            <a:custGeom>
              <a:avLst/>
              <a:gdLst>
                <a:gd name="T0" fmla="*/ 4 w 9"/>
                <a:gd name="T1" fmla="*/ 0 h 2"/>
                <a:gd name="T2" fmla="*/ 1 w 9"/>
                <a:gd name="T3" fmla="*/ 1 h 2"/>
                <a:gd name="T4" fmla="*/ 0 w 9"/>
                <a:gd name="T5" fmla="*/ 1 h 2"/>
                <a:gd name="T6" fmla="*/ 1 w 9"/>
                <a:gd name="T7" fmla="*/ 2 h 2"/>
                <a:gd name="T8" fmla="*/ 4 w 9"/>
                <a:gd name="T9" fmla="*/ 1 h 2"/>
                <a:gd name="T10" fmla="*/ 8 w 9"/>
                <a:gd name="T11" fmla="*/ 2 h 2"/>
                <a:gd name="T12" fmla="*/ 8 w 9"/>
                <a:gd name="T13" fmla="*/ 2 h 2"/>
                <a:gd name="T14" fmla="*/ 9 w 9"/>
                <a:gd name="T15" fmla="*/ 2 h 2"/>
                <a:gd name="T16" fmla="*/ 8 w 9"/>
                <a:gd name="T17" fmla="*/ 1 h 2"/>
                <a:gd name="T18" fmla="*/ 4 w 9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47"/>
            <p:cNvSpPr>
              <a:spLocks noEditPoints="1"/>
            </p:cNvSpPr>
            <p:nvPr/>
          </p:nvSpPr>
          <p:spPr bwMode="auto">
            <a:xfrm>
              <a:off x="4067" y="1946"/>
              <a:ext cx="124" cy="126"/>
            </a:xfrm>
            <a:custGeom>
              <a:avLst/>
              <a:gdLst>
                <a:gd name="T0" fmla="*/ 34 w 52"/>
                <a:gd name="T1" fmla="*/ 48 h 53"/>
                <a:gd name="T2" fmla="*/ 22 w 52"/>
                <a:gd name="T3" fmla="*/ 51 h 53"/>
                <a:gd name="T4" fmla="*/ 28 w 52"/>
                <a:gd name="T5" fmla="*/ 51 h 53"/>
                <a:gd name="T6" fmla="*/ 31 w 52"/>
                <a:gd name="T7" fmla="*/ 46 h 53"/>
                <a:gd name="T8" fmla="*/ 14 w 52"/>
                <a:gd name="T9" fmla="*/ 49 h 53"/>
                <a:gd name="T10" fmla="*/ 34 w 52"/>
                <a:gd name="T11" fmla="*/ 45 h 53"/>
                <a:gd name="T12" fmla="*/ 38 w 52"/>
                <a:gd name="T13" fmla="*/ 44 h 53"/>
                <a:gd name="T14" fmla="*/ 13 w 52"/>
                <a:gd name="T15" fmla="*/ 48 h 53"/>
                <a:gd name="T16" fmla="*/ 10 w 52"/>
                <a:gd name="T17" fmla="*/ 47 h 53"/>
                <a:gd name="T18" fmla="*/ 42 w 52"/>
                <a:gd name="T19" fmla="*/ 41 h 53"/>
                <a:gd name="T20" fmla="*/ 34 w 52"/>
                <a:gd name="T21" fmla="*/ 41 h 53"/>
                <a:gd name="T22" fmla="*/ 7 w 52"/>
                <a:gd name="T23" fmla="*/ 44 h 53"/>
                <a:gd name="T24" fmla="*/ 43 w 52"/>
                <a:gd name="T25" fmla="*/ 45 h 53"/>
                <a:gd name="T26" fmla="*/ 32 w 52"/>
                <a:gd name="T27" fmla="*/ 43 h 53"/>
                <a:gd name="T28" fmla="*/ 5 w 52"/>
                <a:gd name="T29" fmla="*/ 37 h 53"/>
                <a:gd name="T30" fmla="*/ 44 w 52"/>
                <a:gd name="T31" fmla="*/ 43 h 53"/>
                <a:gd name="T32" fmla="*/ 3 w 52"/>
                <a:gd name="T33" fmla="*/ 35 h 53"/>
                <a:gd name="T34" fmla="*/ 30 w 52"/>
                <a:gd name="T35" fmla="*/ 35 h 53"/>
                <a:gd name="T36" fmla="*/ 47 w 52"/>
                <a:gd name="T37" fmla="*/ 34 h 53"/>
                <a:gd name="T38" fmla="*/ 28 w 52"/>
                <a:gd name="T39" fmla="*/ 33 h 53"/>
                <a:gd name="T40" fmla="*/ 45 w 52"/>
                <a:gd name="T41" fmla="*/ 32 h 53"/>
                <a:gd name="T42" fmla="*/ 43 w 52"/>
                <a:gd name="T43" fmla="*/ 33 h 53"/>
                <a:gd name="T44" fmla="*/ 40 w 52"/>
                <a:gd name="T45" fmla="*/ 30 h 53"/>
                <a:gd name="T46" fmla="*/ 37 w 52"/>
                <a:gd name="T47" fmla="*/ 30 h 53"/>
                <a:gd name="T48" fmla="*/ 49 w 52"/>
                <a:gd name="T49" fmla="*/ 37 h 53"/>
                <a:gd name="T50" fmla="*/ 27 w 52"/>
                <a:gd name="T51" fmla="*/ 30 h 53"/>
                <a:gd name="T52" fmla="*/ 36 w 52"/>
                <a:gd name="T53" fmla="*/ 43 h 53"/>
                <a:gd name="T54" fmla="*/ 38 w 52"/>
                <a:gd name="T55" fmla="*/ 32 h 53"/>
                <a:gd name="T56" fmla="*/ 47 w 52"/>
                <a:gd name="T57" fmla="*/ 35 h 53"/>
                <a:gd name="T58" fmla="*/ 30 w 52"/>
                <a:gd name="T59" fmla="*/ 27 h 53"/>
                <a:gd name="T60" fmla="*/ 29 w 52"/>
                <a:gd name="T61" fmla="*/ 26 h 53"/>
                <a:gd name="T62" fmla="*/ 27 w 52"/>
                <a:gd name="T63" fmla="*/ 24 h 53"/>
                <a:gd name="T64" fmla="*/ 31 w 52"/>
                <a:gd name="T65" fmla="*/ 23 h 53"/>
                <a:gd name="T66" fmla="*/ 48 w 52"/>
                <a:gd name="T67" fmla="*/ 32 h 53"/>
                <a:gd name="T68" fmla="*/ 31 w 52"/>
                <a:gd name="T69" fmla="*/ 26 h 53"/>
                <a:gd name="T70" fmla="*/ 34 w 52"/>
                <a:gd name="T71" fmla="*/ 19 h 53"/>
                <a:gd name="T72" fmla="*/ 36 w 52"/>
                <a:gd name="T73" fmla="*/ 21 h 53"/>
                <a:gd name="T74" fmla="*/ 42 w 52"/>
                <a:gd name="T75" fmla="*/ 18 h 53"/>
                <a:gd name="T76" fmla="*/ 47 w 52"/>
                <a:gd name="T77" fmla="*/ 12 h 53"/>
                <a:gd name="T78" fmla="*/ 47 w 52"/>
                <a:gd name="T79" fmla="*/ 16 h 53"/>
                <a:gd name="T80" fmla="*/ 1 w 52"/>
                <a:gd name="T81" fmla="*/ 25 h 53"/>
                <a:gd name="T82" fmla="*/ 26 w 52"/>
                <a:gd name="T83" fmla="*/ 31 h 53"/>
                <a:gd name="T84" fmla="*/ 31 w 52"/>
                <a:gd name="T85" fmla="*/ 45 h 53"/>
                <a:gd name="T86" fmla="*/ 27 w 52"/>
                <a:gd name="T87" fmla="*/ 21 h 53"/>
                <a:gd name="T88" fmla="*/ 29 w 52"/>
                <a:gd name="T89" fmla="*/ 20 h 53"/>
                <a:gd name="T90" fmla="*/ 26 w 52"/>
                <a:gd name="T91" fmla="*/ 24 h 53"/>
                <a:gd name="T92" fmla="*/ 26 w 52"/>
                <a:gd name="T93" fmla="*/ 2 h 53"/>
                <a:gd name="T94" fmla="*/ 1 w 52"/>
                <a:gd name="T95" fmla="*/ 34 h 53"/>
                <a:gd name="T96" fmla="*/ 3 w 52"/>
                <a:gd name="T97" fmla="*/ 40 h 53"/>
                <a:gd name="T98" fmla="*/ 6 w 52"/>
                <a:gd name="T99" fmla="*/ 44 h 53"/>
                <a:gd name="T100" fmla="*/ 16 w 52"/>
                <a:gd name="T101" fmla="*/ 52 h 53"/>
                <a:gd name="T102" fmla="*/ 22 w 52"/>
                <a:gd name="T103" fmla="*/ 52 h 53"/>
                <a:gd name="T104" fmla="*/ 29 w 52"/>
                <a:gd name="T105" fmla="*/ 52 h 53"/>
                <a:gd name="T106" fmla="*/ 35 w 52"/>
                <a:gd name="T107" fmla="*/ 51 h 53"/>
                <a:gd name="T108" fmla="*/ 41 w 52"/>
                <a:gd name="T109" fmla="*/ 48 h 53"/>
                <a:gd name="T110" fmla="*/ 52 w 52"/>
                <a:gd name="T111" fmla="*/ 28 h 53"/>
                <a:gd name="T112" fmla="*/ 48 w 52"/>
                <a:gd name="T113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53">
                  <a:moveTo>
                    <a:pt x="31" y="51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9"/>
                    <a:pt x="34" y="49"/>
                  </a:cubicBezTo>
                  <a:moveTo>
                    <a:pt x="25" y="46"/>
                  </a:moveTo>
                  <a:cubicBezTo>
                    <a:pt x="26" y="46"/>
                    <a:pt x="26" y="46"/>
                    <a:pt x="27" y="4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1"/>
                    <a:pt x="24" y="51"/>
                    <a:pt x="23" y="5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moveTo>
                    <a:pt x="22" y="51"/>
                  </a:moveTo>
                  <a:cubicBezTo>
                    <a:pt x="21" y="51"/>
                    <a:pt x="21" y="51"/>
                    <a:pt x="20" y="51"/>
                  </a:cubicBezTo>
                  <a:cubicBezTo>
                    <a:pt x="21" y="49"/>
                    <a:pt x="21" y="48"/>
                    <a:pt x="22" y="46"/>
                  </a:cubicBezTo>
                  <a:cubicBezTo>
                    <a:pt x="23" y="46"/>
                    <a:pt x="23" y="46"/>
                    <a:pt x="24" y="46"/>
                  </a:cubicBezTo>
                  <a:cubicBezTo>
                    <a:pt x="22" y="51"/>
                    <a:pt x="22" y="51"/>
                    <a:pt x="22" y="51"/>
                  </a:cubicBezTo>
                  <a:moveTo>
                    <a:pt x="26" y="51"/>
                  </a:moveTo>
                  <a:cubicBezTo>
                    <a:pt x="28" y="46"/>
                    <a:pt x="28" y="46"/>
                    <a:pt x="28" y="46"/>
                  </a:cubicBezTo>
                  <a:cubicBezTo>
                    <a:pt x="29" y="46"/>
                    <a:pt x="29" y="46"/>
                    <a:pt x="30" y="46"/>
                  </a:cubicBezTo>
                  <a:cubicBezTo>
                    <a:pt x="29" y="48"/>
                    <a:pt x="28" y="49"/>
                    <a:pt x="28" y="51"/>
                  </a:cubicBezTo>
                  <a:cubicBezTo>
                    <a:pt x="27" y="51"/>
                    <a:pt x="27" y="51"/>
                    <a:pt x="26" y="51"/>
                  </a:cubicBezTo>
                  <a:moveTo>
                    <a:pt x="19" y="51"/>
                  </a:moveTo>
                  <a:cubicBezTo>
                    <a:pt x="18" y="51"/>
                    <a:pt x="18" y="50"/>
                    <a:pt x="17" y="50"/>
                  </a:cubicBezTo>
                  <a:cubicBezTo>
                    <a:pt x="18" y="49"/>
                    <a:pt x="19" y="47"/>
                    <a:pt x="19" y="46"/>
                  </a:cubicBezTo>
                  <a:cubicBezTo>
                    <a:pt x="20" y="46"/>
                    <a:pt x="20" y="46"/>
                    <a:pt x="21" y="46"/>
                  </a:cubicBezTo>
                  <a:cubicBezTo>
                    <a:pt x="20" y="47"/>
                    <a:pt x="20" y="49"/>
                    <a:pt x="19" y="51"/>
                  </a:cubicBezTo>
                  <a:moveTo>
                    <a:pt x="29" y="51"/>
                  </a:moveTo>
                  <a:cubicBezTo>
                    <a:pt x="30" y="49"/>
                    <a:pt x="30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moveTo>
                    <a:pt x="16" y="50"/>
                  </a:moveTo>
                  <a:cubicBezTo>
                    <a:pt x="15" y="50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17" y="47"/>
                    <a:pt x="17" y="48"/>
                    <a:pt x="16" y="50"/>
                  </a:cubicBezTo>
                  <a:moveTo>
                    <a:pt x="33" y="48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4" y="46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5"/>
                    <a:pt x="35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8"/>
                    <a:pt x="33" y="48"/>
                    <a:pt x="33" y="48"/>
                  </a:cubicBezTo>
                  <a:moveTo>
                    <a:pt x="35" y="50"/>
                  </a:moveTo>
                  <a:cubicBezTo>
                    <a:pt x="35" y="49"/>
                    <a:pt x="35" y="48"/>
                    <a:pt x="35" y="48"/>
                  </a:cubicBezTo>
                  <a:cubicBezTo>
                    <a:pt x="36" y="46"/>
                    <a:pt x="36" y="45"/>
                    <a:pt x="36" y="45"/>
                  </a:cubicBezTo>
                  <a:cubicBezTo>
                    <a:pt x="36" y="44"/>
                    <a:pt x="37" y="44"/>
                    <a:pt x="38" y="44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moveTo>
                    <a:pt x="13" y="48"/>
                  </a:moveTo>
                  <a:cubicBezTo>
                    <a:pt x="12" y="48"/>
                    <a:pt x="11" y="48"/>
                    <a:pt x="11" y="47"/>
                  </a:cubicBezTo>
                  <a:cubicBezTo>
                    <a:pt x="11" y="46"/>
                    <a:pt x="12" y="45"/>
                    <a:pt x="13" y="43"/>
                  </a:cubicBezTo>
                  <a:cubicBezTo>
                    <a:pt x="14" y="44"/>
                    <a:pt x="14" y="44"/>
                    <a:pt x="15" y="4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moveTo>
                    <a:pt x="37" y="49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5"/>
                    <a:pt x="38" y="47"/>
                    <a:pt x="38" y="48"/>
                  </a:cubicBezTo>
                  <a:cubicBezTo>
                    <a:pt x="37" y="49"/>
                    <a:pt x="37" y="49"/>
                    <a:pt x="37" y="49"/>
                  </a:cubicBezTo>
                  <a:moveTo>
                    <a:pt x="10" y="47"/>
                  </a:moveTo>
                  <a:cubicBezTo>
                    <a:pt x="9" y="46"/>
                    <a:pt x="9" y="46"/>
                    <a:pt x="9" y="45"/>
                  </a:cubicBezTo>
                  <a:cubicBezTo>
                    <a:pt x="9" y="44"/>
                    <a:pt x="10" y="43"/>
                    <a:pt x="10" y="42"/>
                  </a:cubicBezTo>
                  <a:cubicBezTo>
                    <a:pt x="11" y="42"/>
                    <a:pt x="11" y="43"/>
                    <a:pt x="12" y="43"/>
                  </a:cubicBezTo>
                  <a:cubicBezTo>
                    <a:pt x="11" y="44"/>
                    <a:pt x="11" y="45"/>
                    <a:pt x="10" y="47"/>
                  </a:cubicBezTo>
                  <a:moveTo>
                    <a:pt x="39" y="48"/>
                  </a:moveTo>
                  <a:cubicBezTo>
                    <a:pt x="40" y="46"/>
                    <a:pt x="40" y="44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3"/>
                    <a:pt x="41" y="45"/>
                    <a:pt x="40" y="47"/>
                  </a:cubicBezTo>
                  <a:cubicBezTo>
                    <a:pt x="39" y="48"/>
                    <a:pt x="39" y="48"/>
                    <a:pt x="39" y="48"/>
                  </a:cubicBezTo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5"/>
                    <a:pt x="33" y="46"/>
                  </a:cubicBezTo>
                  <a:moveTo>
                    <a:pt x="8" y="45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8" y="43"/>
                    <a:pt x="8" y="45"/>
                  </a:cubicBezTo>
                  <a:moveTo>
                    <a:pt x="42" y="46"/>
                  </a:moveTo>
                  <a:cubicBezTo>
                    <a:pt x="42" y="44"/>
                    <a:pt x="43" y="42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3" y="43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2" y="45"/>
                    <a:pt x="42" y="46"/>
                    <a:pt x="42" y="46"/>
                  </a:cubicBezTo>
                  <a:moveTo>
                    <a:pt x="32" y="43"/>
                  </a:move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40"/>
                    <a:pt x="33" y="40"/>
                  </a:cubicBezTo>
                  <a:cubicBezTo>
                    <a:pt x="32" y="41"/>
                    <a:pt x="32" y="42"/>
                    <a:pt x="32" y="43"/>
                  </a:cubicBezTo>
                  <a:moveTo>
                    <a:pt x="6" y="43"/>
                  </a:moveTo>
                  <a:cubicBezTo>
                    <a:pt x="6" y="42"/>
                    <a:pt x="5" y="42"/>
                    <a:pt x="5" y="41"/>
                  </a:cubicBezTo>
                  <a:cubicBezTo>
                    <a:pt x="5" y="40"/>
                    <a:pt x="6" y="40"/>
                    <a:pt x="6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4" y="40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39"/>
                    <a:pt x="4" y="40"/>
                  </a:cubicBezTo>
                  <a:moveTo>
                    <a:pt x="44" y="43"/>
                  </a:moveTo>
                  <a:cubicBezTo>
                    <a:pt x="45" y="42"/>
                    <a:pt x="45" y="40"/>
                    <a:pt x="46" y="3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1"/>
                    <a:pt x="45" y="42"/>
                    <a:pt x="44" y="43"/>
                  </a:cubicBezTo>
                  <a:moveTo>
                    <a:pt x="31" y="40"/>
                  </a:moveTo>
                  <a:cubicBezTo>
                    <a:pt x="30" y="40"/>
                    <a:pt x="30" y="39"/>
                    <a:pt x="30" y="39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2" y="38"/>
                  </a:cubicBezTo>
                  <a:cubicBezTo>
                    <a:pt x="31" y="39"/>
                    <a:pt x="31" y="39"/>
                    <a:pt x="31" y="40"/>
                  </a:cubicBezTo>
                  <a:moveTo>
                    <a:pt x="3" y="38"/>
                  </a:move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" y="38"/>
                    <a:pt x="3" y="38"/>
                    <a:pt x="3" y="38"/>
                  </a:cubicBezTo>
                  <a:moveTo>
                    <a:pt x="29" y="37"/>
                  </a:moveTo>
                  <a:cubicBezTo>
                    <a:pt x="29" y="37"/>
                    <a:pt x="29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7"/>
                    <a:pt x="29" y="37"/>
                    <a:pt x="29" y="37"/>
                  </a:cubicBezTo>
                  <a:moveTo>
                    <a:pt x="2" y="36"/>
                  </a:moveTo>
                  <a:cubicBezTo>
                    <a:pt x="2" y="35"/>
                    <a:pt x="2" y="35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2" y="35"/>
                    <a:pt x="2" y="36"/>
                  </a:cubicBezTo>
                  <a:moveTo>
                    <a:pt x="47" y="34"/>
                  </a:move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3"/>
                    <a:pt x="47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7" y="34"/>
                    <a:pt x="47" y="34"/>
                  </a:cubicBezTo>
                  <a:moveTo>
                    <a:pt x="29" y="34"/>
                  </a:move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4"/>
                    <a:pt x="29" y="34"/>
                    <a:pt x="29" y="34"/>
                  </a:cubicBezTo>
                  <a:moveTo>
                    <a:pt x="45" y="34"/>
                  </a:moveTo>
                  <a:cubicBezTo>
                    <a:pt x="45" y="33"/>
                    <a:pt x="45" y="33"/>
                    <a:pt x="44" y="33"/>
                  </a:cubicBezTo>
                  <a:cubicBezTo>
                    <a:pt x="44" y="33"/>
                    <a:pt x="45" y="32"/>
                    <a:pt x="45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2"/>
                    <a:pt x="46" y="32"/>
                    <a:pt x="46" y="32"/>
                  </a:cubicBezTo>
                  <a:cubicBezTo>
                    <a:pt x="46" y="33"/>
                    <a:pt x="46" y="33"/>
                    <a:pt x="45" y="34"/>
                  </a:cubicBezTo>
                  <a:moveTo>
                    <a:pt x="28" y="32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moveTo>
                    <a:pt x="43" y="33"/>
                  </a:moveTo>
                  <a:cubicBezTo>
                    <a:pt x="42" y="32"/>
                    <a:pt x="42" y="32"/>
                    <a:pt x="41" y="32"/>
                  </a:cubicBezTo>
                  <a:cubicBezTo>
                    <a:pt x="41" y="31"/>
                    <a:pt x="42" y="31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3" y="32"/>
                    <a:pt x="43" y="33"/>
                  </a:cubicBezTo>
                  <a:moveTo>
                    <a:pt x="40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moveTo>
                    <a:pt x="1" y="32"/>
                  </a:moveTo>
                  <a:cubicBezTo>
                    <a:pt x="1" y="32"/>
                    <a:pt x="1" y="31"/>
                    <a:pt x="1" y="30"/>
                  </a:cubicBezTo>
                  <a:cubicBezTo>
                    <a:pt x="1" y="31"/>
                    <a:pt x="1" y="31"/>
                    <a:pt x="2" y="32"/>
                  </a:cubicBezTo>
                  <a:cubicBezTo>
                    <a:pt x="1" y="32"/>
                    <a:pt x="1" y="32"/>
                    <a:pt x="1" y="32"/>
                  </a:cubicBezTo>
                  <a:moveTo>
                    <a:pt x="38" y="31"/>
                  </a:moveTo>
                  <a:cubicBezTo>
                    <a:pt x="38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moveTo>
                    <a:pt x="49" y="37"/>
                  </a:move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0" y="30"/>
                    <a:pt x="50" y="29"/>
                  </a:cubicBezTo>
                  <a:cubicBezTo>
                    <a:pt x="50" y="32"/>
                    <a:pt x="50" y="35"/>
                    <a:pt x="49" y="37"/>
                  </a:cubicBezTo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6" y="28"/>
                  </a:cubicBezTo>
                  <a:cubicBezTo>
                    <a:pt x="27" y="29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34" y="29"/>
                  </a:moveTo>
                  <a:cubicBezTo>
                    <a:pt x="33" y="28"/>
                    <a:pt x="33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moveTo>
                    <a:pt x="36" y="43"/>
                  </a:moveTo>
                  <a:cubicBezTo>
                    <a:pt x="36" y="43"/>
                    <a:pt x="35" y="42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39"/>
                    <a:pt x="33" y="37"/>
                    <a:pt x="32" y="36"/>
                  </a:cubicBezTo>
                  <a:cubicBezTo>
                    <a:pt x="31" y="34"/>
                    <a:pt x="30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30" y="28"/>
                    <a:pt x="34" y="30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0" y="33"/>
                    <a:pt x="42" y="33"/>
                    <a:pt x="44" y="34"/>
                  </a:cubicBezTo>
                  <a:cubicBezTo>
                    <a:pt x="44" y="34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6" y="36"/>
                    <a:pt x="46" y="37"/>
                    <a:pt x="45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3" y="40"/>
                    <a:pt x="40" y="42"/>
                    <a:pt x="36" y="43"/>
                  </a:cubicBezTo>
                  <a:moveTo>
                    <a:pt x="31" y="28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moveTo>
                    <a:pt x="29" y="27"/>
                  </a:moveTo>
                  <a:cubicBezTo>
                    <a:pt x="28" y="26"/>
                    <a:pt x="27" y="26"/>
                    <a:pt x="27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8" y="26"/>
                    <a:pt x="29" y="26"/>
                  </a:cubicBezTo>
                  <a:cubicBezTo>
                    <a:pt x="29" y="27"/>
                    <a:pt x="29" y="27"/>
                    <a:pt x="29" y="27"/>
                  </a:cubicBezTo>
                  <a:moveTo>
                    <a:pt x="27" y="24"/>
                  </a:move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2"/>
                    <a:pt x="29" y="22"/>
                  </a:cubicBezTo>
                  <a:cubicBezTo>
                    <a:pt x="29" y="22"/>
                    <a:pt x="29" y="23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moveTo>
                    <a:pt x="30" y="24"/>
                  </a:moveTo>
                  <a:cubicBezTo>
                    <a:pt x="30" y="23"/>
                    <a:pt x="30" y="22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2" y="20"/>
                    <a:pt x="33" y="20"/>
                  </a:cubicBezTo>
                  <a:cubicBezTo>
                    <a:pt x="32" y="21"/>
                    <a:pt x="32" y="22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4"/>
                    <a:pt x="30" y="24"/>
                    <a:pt x="30" y="24"/>
                  </a:cubicBezTo>
                  <a:moveTo>
                    <a:pt x="34" y="23"/>
                  </a:move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6" y="23"/>
                    <a:pt x="37" y="22"/>
                  </a:cubicBezTo>
                  <a:cubicBezTo>
                    <a:pt x="41" y="21"/>
                    <a:pt x="46" y="19"/>
                    <a:pt x="49" y="18"/>
                  </a:cubicBezTo>
                  <a:cubicBezTo>
                    <a:pt x="50" y="23"/>
                    <a:pt x="50" y="28"/>
                    <a:pt x="49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1"/>
                    <a:pt x="45" y="31"/>
                    <a:pt x="43" y="30"/>
                  </a:cubicBezTo>
                  <a:cubicBezTo>
                    <a:pt x="43" y="30"/>
                    <a:pt x="42" y="30"/>
                    <a:pt x="42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8" y="28"/>
                    <a:pt x="35" y="27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30" y="25"/>
                    <a:pt x="32" y="24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moveTo>
                    <a:pt x="33" y="22"/>
                  </a:moveTo>
                  <a:cubicBezTo>
                    <a:pt x="33" y="21"/>
                    <a:pt x="34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5" y="19"/>
                    <a:pt x="34" y="20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moveTo>
                    <a:pt x="35" y="21"/>
                  </a:moveTo>
                  <a:cubicBezTo>
                    <a:pt x="36" y="20"/>
                    <a:pt x="36" y="19"/>
                    <a:pt x="37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8" y="17"/>
                    <a:pt x="38" y="16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5" y="21"/>
                  </a:cubicBezTo>
                  <a:moveTo>
                    <a:pt x="38" y="20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1" y="15"/>
                    <a:pt x="42" y="14"/>
                  </a:cubicBezTo>
                  <a:cubicBezTo>
                    <a:pt x="41" y="16"/>
                    <a:pt x="41" y="17"/>
                    <a:pt x="40" y="19"/>
                  </a:cubicBezTo>
                  <a:cubicBezTo>
                    <a:pt x="39" y="19"/>
                    <a:pt x="39" y="20"/>
                    <a:pt x="38" y="20"/>
                  </a:cubicBezTo>
                  <a:moveTo>
                    <a:pt x="42" y="18"/>
                  </a:moveTo>
                  <a:cubicBezTo>
                    <a:pt x="42" y="17"/>
                    <a:pt x="43" y="15"/>
                    <a:pt x="43" y="14"/>
                  </a:cubicBezTo>
                  <a:cubicBezTo>
                    <a:pt x="44" y="13"/>
                    <a:pt x="44" y="13"/>
                    <a:pt x="45" y="13"/>
                  </a:cubicBezTo>
                  <a:cubicBezTo>
                    <a:pt x="44" y="14"/>
                    <a:pt x="43" y="16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4" y="17"/>
                  </a:moveTo>
                  <a:cubicBezTo>
                    <a:pt x="45" y="15"/>
                    <a:pt x="45" y="14"/>
                    <a:pt x="46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3"/>
                    <a:pt x="46" y="15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moveTo>
                    <a:pt x="47" y="16"/>
                  </a:moveTo>
                  <a:cubicBezTo>
                    <a:pt x="47" y="14"/>
                    <a:pt x="48" y="13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3"/>
                    <a:pt x="47" y="14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19" y="44"/>
                  </a:moveTo>
                  <a:cubicBezTo>
                    <a:pt x="17" y="44"/>
                    <a:pt x="15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1"/>
                    <a:pt x="10" y="40"/>
                    <a:pt x="8" y="39"/>
                  </a:cubicBezTo>
                  <a:cubicBezTo>
                    <a:pt x="6" y="37"/>
                    <a:pt x="4" y="35"/>
                    <a:pt x="3" y="32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29"/>
                    <a:pt x="1" y="27"/>
                    <a:pt x="1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0"/>
                    <a:pt x="2" y="17"/>
                    <a:pt x="5" y="13"/>
                  </a:cubicBezTo>
                  <a:cubicBezTo>
                    <a:pt x="9" y="7"/>
                    <a:pt x="16" y="3"/>
                    <a:pt x="25" y="3"/>
                  </a:cubicBezTo>
                  <a:cubicBezTo>
                    <a:pt x="24" y="7"/>
                    <a:pt x="24" y="22"/>
                    <a:pt x="24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9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4"/>
                    <a:pt x="28" y="37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41"/>
                    <a:pt x="30" y="43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9" y="45"/>
                    <a:pt x="27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45"/>
                    <a:pt x="21" y="45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moveTo>
                    <a:pt x="27" y="21"/>
                  </a:moveTo>
                  <a:cubicBezTo>
                    <a:pt x="28" y="16"/>
                    <a:pt x="28" y="13"/>
                    <a:pt x="29" y="8"/>
                  </a:cubicBezTo>
                  <a:cubicBezTo>
                    <a:pt x="29" y="6"/>
                    <a:pt x="29" y="4"/>
                    <a:pt x="30" y="1"/>
                  </a:cubicBezTo>
                  <a:cubicBezTo>
                    <a:pt x="31" y="1"/>
                    <a:pt x="31" y="1"/>
                    <a:pt x="32" y="1"/>
                  </a:cubicBezTo>
                  <a:cubicBezTo>
                    <a:pt x="39" y="2"/>
                    <a:pt x="44" y="4"/>
                    <a:pt x="47" y="8"/>
                  </a:cubicBezTo>
                  <a:cubicBezTo>
                    <a:pt x="47" y="8"/>
                    <a:pt x="48" y="9"/>
                    <a:pt x="48" y="10"/>
                  </a:cubicBezTo>
                  <a:cubicBezTo>
                    <a:pt x="47" y="10"/>
                    <a:pt x="47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0" y="14"/>
                    <a:pt x="33" y="18"/>
                    <a:pt x="29" y="20"/>
                  </a:cubicBezTo>
                  <a:cubicBezTo>
                    <a:pt x="28" y="21"/>
                    <a:pt x="28" y="21"/>
                    <a:pt x="27" y="21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3"/>
                    <a:pt x="28" y="6"/>
                    <a:pt x="28" y="8"/>
                  </a:cubicBezTo>
                  <a:cubicBezTo>
                    <a:pt x="27" y="12"/>
                    <a:pt x="27" y="16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3"/>
                    <a:pt x="26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2"/>
                    <a:pt x="25" y="4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6" y="2"/>
                    <a:pt x="8" y="6"/>
                    <a:pt x="4" y="13"/>
                  </a:cubicBezTo>
                  <a:cubicBezTo>
                    <a:pt x="1" y="16"/>
                    <a:pt x="0" y="21"/>
                    <a:pt x="0" y="25"/>
                  </a:cubicBezTo>
                  <a:cubicBezTo>
                    <a:pt x="0" y="28"/>
                    <a:pt x="0" y="31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1"/>
                    <a:pt x="3" y="41"/>
                    <a:pt x="4" y="41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3"/>
                    <a:pt x="5" y="43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8" y="47"/>
                    <a:pt x="10" y="48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4" y="50"/>
                    <a:pt x="15" y="51"/>
                    <a:pt x="16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26" y="52"/>
                    <a:pt x="27" y="52"/>
                    <a:pt x="28" y="52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1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4" y="50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0"/>
                    <a:pt x="39" y="49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6"/>
                    <a:pt x="46" y="44"/>
                    <a:pt x="47" y="41"/>
                  </a:cubicBezTo>
                  <a:cubicBezTo>
                    <a:pt x="47" y="41"/>
                    <a:pt x="47" y="41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1" y="36"/>
                    <a:pt x="52" y="32"/>
                    <a:pt x="52" y="28"/>
                  </a:cubicBezTo>
                  <a:cubicBezTo>
                    <a:pt x="52" y="24"/>
                    <a:pt x="51" y="21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7" y="17"/>
                    <a:pt x="45" y="18"/>
                    <a:pt x="42" y="19"/>
                  </a:cubicBezTo>
                  <a:cubicBezTo>
                    <a:pt x="43" y="19"/>
                    <a:pt x="44" y="18"/>
                    <a:pt x="45" y="1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9" y="13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9"/>
                    <a:pt x="49" y="8"/>
                    <a:pt x="48" y="7"/>
                  </a:cubicBezTo>
                  <a:cubicBezTo>
                    <a:pt x="45" y="3"/>
                    <a:pt x="39" y="1"/>
                    <a:pt x="32" y="0"/>
                  </a:cubicBezTo>
                  <a:cubicBezTo>
                    <a:pt x="31" y="0"/>
                    <a:pt x="31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48"/>
            <p:cNvSpPr>
              <a:spLocks noEditPoints="1"/>
            </p:cNvSpPr>
            <p:nvPr/>
          </p:nvSpPr>
          <p:spPr bwMode="auto">
            <a:xfrm>
              <a:off x="4117" y="1856"/>
              <a:ext cx="50" cy="78"/>
            </a:xfrm>
            <a:custGeom>
              <a:avLst/>
              <a:gdLst>
                <a:gd name="T0" fmla="*/ 3 w 21"/>
                <a:gd name="T1" fmla="*/ 31 h 33"/>
                <a:gd name="T2" fmla="*/ 3 w 21"/>
                <a:gd name="T3" fmla="*/ 30 h 33"/>
                <a:gd name="T4" fmla="*/ 4 w 21"/>
                <a:gd name="T5" fmla="*/ 31 h 33"/>
                <a:gd name="T6" fmla="*/ 2 w 21"/>
                <a:gd name="T7" fmla="*/ 30 h 33"/>
                <a:gd name="T8" fmla="*/ 3 w 21"/>
                <a:gd name="T9" fmla="*/ 28 h 33"/>
                <a:gd name="T10" fmla="*/ 1 w 21"/>
                <a:gd name="T11" fmla="*/ 29 h 33"/>
                <a:gd name="T12" fmla="*/ 1 w 21"/>
                <a:gd name="T13" fmla="*/ 29 h 33"/>
                <a:gd name="T14" fmla="*/ 2 w 21"/>
                <a:gd name="T15" fmla="*/ 27 h 33"/>
                <a:gd name="T16" fmla="*/ 1 w 21"/>
                <a:gd name="T17" fmla="*/ 27 h 33"/>
                <a:gd name="T18" fmla="*/ 1 w 21"/>
                <a:gd name="T19" fmla="*/ 27 h 33"/>
                <a:gd name="T20" fmla="*/ 5 w 21"/>
                <a:gd name="T21" fmla="*/ 31 h 33"/>
                <a:gd name="T22" fmla="*/ 20 w 21"/>
                <a:gd name="T23" fmla="*/ 5 h 33"/>
                <a:gd name="T24" fmla="*/ 20 w 21"/>
                <a:gd name="T25" fmla="*/ 7 h 33"/>
                <a:gd name="T26" fmla="*/ 4 w 21"/>
                <a:gd name="T27" fmla="*/ 28 h 33"/>
                <a:gd name="T28" fmla="*/ 9 w 21"/>
                <a:gd name="T29" fmla="*/ 14 h 33"/>
                <a:gd name="T30" fmla="*/ 19 w 21"/>
                <a:gd name="T31" fmla="*/ 3 h 33"/>
                <a:gd name="T32" fmla="*/ 4 w 21"/>
                <a:gd name="T33" fmla="*/ 28 h 33"/>
                <a:gd name="T34" fmla="*/ 16 w 21"/>
                <a:gd name="T35" fmla="*/ 1 h 33"/>
                <a:gd name="T36" fmla="*/ 0 w 21"/>
                <a:gd name="T37" fmla="*/ 25 h 33"/>
                <a:gd name="T38" fmla="*/ 0 w 21"/>
                <a:gd name="T39" fmla="*/ 25 h 33"/>
                <a:gd name="T40" fmla="*/ 0 w 21"/>
                <a:gd name="T41" fmla="*/ 25 h 33"/>
                <a:gd name="T42" fmla="*/ 0 w 21"/>
                <a:gd name="T43" fmla="*/ 29 h 33"/>
                <a:gd name="T44" fmla="*/ 0 w 21"/>
                <a:gd name="T45" fmla="*/ 29 h 33"/>
                <a:gd name="T46" fmla="*/ 1 w 21"/>
                <a:gd name="T47" fmla="*/ 30 h 33"/>
                <a:gd name="T48" fmla="*/ 4 w 21"/>
                <a:gd name="T49" fmla="*/ 33 h 33"/>
                <a:gd name="T50" fmla="*/ 4 w 21"/>
                <a:gd name="T51" fmla="*/ 33 h 33"/>
                <a:gd name="T52" fmla="*/ 5 w 21"/>
                <a:gd name="T53" fmla="*/ 33 h 33"/>
                <a:gd name="T54" fmla="*/ 5 w 21"/>
                <a:gd name="T55" fmla="*/ 33 h 33"/>
                <a:gd name="T56" fmla="*/ 21 w 21"/>
                <a:gd name="T57" fmla="*/ 7 h 33"/>
                <a:gd name="T58" fmla="*/ 21 w 21"/>
                <a:gd name="T59" fmla="*/ 3 h 33"/>
                <a:gd name="T60" fmla="*/ 21 w 21"/>
                <a:gd name="T61" fmla="*/ 3 h 33"/>
                <a:gd name="T62" fmla="*/ 20 w 21"/>
                <a:gd name="T63" fmla="*/ 3 h 33"/>
                <a:gd name="T64" fmla="*/ 17 w 21"/>
                <a:gd name="T6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33">
                  <a:moveTo>
                    <a:pt x="4" y="31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3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5" y="31"/>
                  </a:moveTo>
                  <a:cubicBezTo>
                    <a:pt x="5" y="29"/>
                    <a:pt x="5" y="29"/>
                    <a:pt x="5" y="29"/>
                  </a:cubicBezTo>
                  <a:cubicBezTo>
                    <a:pt x="9" y="22"/>
                    <a:pt x="15" y="13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15" y="15"/>
                    <a:pt x="9" y="24"/>
                    <a:pt x="5" y="31"/>
                  </a:cubicBezTo>
                  <a:moveTo>
                    <a:pt x="4" y="28"/>
                  </a:moveTo>
                  <a:cubicBezTo>
                    <a:pt x="3" y="27"/>
                    <a:pt x="2" y="26"/>
                    <a:pt x="1" y="25"/>
                  </a:cubicBezTo>
                  <a:cubicBezTo>
                    <a:pt x="4" y="22"/>
                    <a:pt x="7" y="18"/>
                    <a:pt x="9" y="1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8" y="2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12"/>
                    <a:pt x="9" y="21"/>
                    <a:pt x="4" y="28"/>
                  </a:cubicBezTo>
                  <a:moveTo>
                    <a:pt x="17" y="0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7"/>
                    <a:pt x="3" y="21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10" y="25"/>
                    <a:pt x="16" y="16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1" y="4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8" y="1"/>
                    <a:pt x="18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49"/>
            <p:cNvSpPr>
              <a:spLocks noEditPoints="1"/>
            </p:cNvSpPr>
            <p:nvPr/>
          </p:nvSpPr>
          <p:spPr bwMode="auto">
            <a:xfrm>
              <a:off x="4115" y="1865"/>
              <a:ext cx="14" cy="17"/>
            </a:xfrm>
            <a:custGeom>
              <a:avLst/>
              <a:gdLst>
                <a:gd name="T0" fmla="*/ 2 w 6"/>
                <a:gd name="T1" fmla="*/ 6 h 7"/>
                <a:gd name="T2" fmla="*/ 2 w 6"/>
                <a:gd name="T3" fmla="*/ 6 h 7"/>
                <a:gd name="T4" fmla="*/ 1 w 6"/>
                <a:gd name="T5" fmla="*/ 5 h 7"/>
                <a:gd name="T6" fmla="*/ 1 w 6"/>
                <a:gd name="T7" fmla="*/ 5 h 7"/>
                <a:gd name="T8" fmla="*/ 2 w 6"/>
                <a:gd name="T9" fmla="*/ 3 h 7"/>
                <a:gd name="T10" fmla="*/ 3 w 6"/>
                <a:gd name="T11" fmla="*/ 3 h 7"/>
                <a:gd name="T12" fmla="*/ 4 w 6"/>
                <a:gd name="T13" fmla="*/ 3 h 7"/>
                <a:gd name="T14" fmla="*/ 4 w 6"/>
                <a:gd name="T15" fmla="*/ 3 h 7"/>
                <a:gd name="T16" fmla="*/ 4 w 6"/>
                <a:gd name="T17" fmla="*/ 4 h 7"/>
                <a:gd name="T18" fmla="*/ 4 w 6"/>
                <a:gd name="T19" fmla="*/ 5 h 7"/>
                <a:gd name="T20" fmla="*/ 2 w 6"/>
                <a:gd name="T21" fmla="*/ 6 h 7"/>
                <a:gd name="T22" fmla="*/ 5 w 6"/>
                <a:gd name="T23" fmla="*/ 2 h 7"/>
                <a:gd name="T24" fmla="*/ 4 w 6"/>
                <a:gd name="T25" fmla="*/ 2 h 7"/>
                <a:gd name="T26" fmla="*/ 5 w 6"/>
                <a:gd name="T27" fmla="*/ 2 h 7"/>
                <a:gd name="T28" fmla="*/ 5 w 6"/>
                <a:gd name="T29" fmla="*/ 2 h 7"/>
                <a:gd name="T30" fmla="*/ 5 w 6"/>
                <a:gd name="T31" fmla="*/ 2 h 7"/>
                <a:gd name="T32" fmla="*/ 1 w 6"/>
                <a:gd name="T33" fmla="*/ 3 h 7"/>
                <a:gd name="T34" fmla="*/ 1 w 6"/>
                <a:gd name="T35" fmla="*/ 3 h 7"/>
                <a:gd name="T36" fmla="*/ 2 w 6"/>
                <a:gd name="T37" fmla="*/ 2 h 7"/>
                <a:gd name="T38" fmla="*/ 1 w 6"/>
                <a:gd name="T39" fmla="*/ 3 h 7"/>
                <a:gd name="T40" fmla="*/ 1 w 6"/>
                <a:gd name="T41" fmla="*/ 3 h 7"/>
                <a:gd name="T42" fmla="*/ 2 w 6"/>
                <a:gd name="T43" fmla="*/ 2 h 7"/>
                <a:gd name="T44" fmla="*/ 3 w 6"/>
                <a:gd name="T45" fmla="*/ 1 h 7"/>
                <a:gd name="T46" fmla="*/ 3 w 6"/>
                <a:gd name="T47" fmla="*/ 1 h 7"/>
                <a:gd name="T48" fmla="*/ 2 w 6"/>
                <a:gd name="T49" fmla="*/ 2 h 7"/>
                <a:gd name="T50" fmla="*/ 2 w 6"/>
                <a:gd name="T51" fmla="*/ 2 h 7"/>
                <a:gd name="T52" fmla="*/ 4 w 6"/>
                <a:gd name="T53" fmla="*/ 2 h 7"/>
                <a:gd name="T54" fmla="*/ 3 w 6"/>
                <a:gd name="T55" fmla="*/ 2 h 7"/>
                <a:gd name="T56" fmla="*/ 4 w 6"/>
                <a:gd name="T57" fmla="*/ 1 h 7"/>
                <a:gd name="T58" fmla="*/ 4 w 6"/>
                <a:gd name="T59" fmla="*/ 1 h 7"/>
                <a:gd name="T60" fmla="*/ 4 w 6"/>
                <a:gd name="T61" fmla="*/ 2 h 7"/>
                <a:gd name="T62" fmla="*/ 3 w 6"/>
                <a:gd name="T63" fmla="*/ 0 h 7"/>
                <a:gd name="T64" fmla="*/ 2 w 6"/>
                <a:gd name="T65" fmla="*/ 0 h 7"/>
                <a:gd name="T66" fmla="*/ 0 w 6"/>
                <a:gd name="T67" fmla="*/ 3 h 7"/>
                <a:gd name="T68" fmla="*/ 1 w 6"/>
                <a:gd name="T69" fmla="*/ 7 h 7"/>
                <a:gd name="T70" fmla="*/ 2 w 6"/>
                <a:gd name="T71" fmla="*/ 7 h 7"/>
                <a:gd name="T72" fmla="*/ 5 w 6"/>
                <a:gd name="T73" fmla="*/ 6 h 7"/>
                <a:gd name="T74" fmla="*/ 6 w 6"/>
                <a:gd name="T75" fmla="*/ 2 h 7"/>
                <a:gd name="T76" fmla="*/ 5 w 6"/>
                <a:gd name="T77" fmla="*/ 1 h 7"/>
                <a:gd name="T78" fmla="*/ 3 w 6"/>
                <a:gd name="T7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7"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3" y="6"/>
                    <a:pt x="2" y="6"/>
                  </a:cubicBezTo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2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4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5" y="6"/>
                  </a:cubicBezTo>
                  <a:cubicBezTo>
                    <a:pt x="5" y="5"/>
                    <a:pt x="6" y="4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50"/>
            <p:cNvSpPr>
              <a:spLocks noEditPoints="1"/>
            </p:cNvSpPr>
            <p:nvPr/>
          </p:nvSpPr>
          <p:spPr bwMode="auto">
            <a:xfrm>
              <a:off x="4158" y="1903"/>
              <a:ext cx="12" cy="17"/>
            </a:xfrm>
            <a:custGeom>
              <a:avLst/>
              <a:gdLst>
                <a:gd name="T0" fmla="*/ 2 w 5"/>
                <a:gd name="T1" fmla="*/ 6 h 7"/>
                <a:gd name="T2" fmla="*/ 1 w 5"/>
                <a:gd name="T3" fmla="*/ 6 h 7"/>
                <a:gd name="T4" fmla="*/ 1 w 5"/>
                <a:gd name="T5" fmla="*/ 5 h 7"/>
                <a:gd name="T6" fmla="*/ 1 w 5"/>
                <a:gd name="T7" fmla="*/ 5 h 7"/>
                <a:gd name="T8" fmla="*/ 2 w 5"/>
                <a:gd name="T9" fmla="*/ 3 h 7"/>
                <a:gd name="T10" fmla="*/ 3 w 5"/>
                <a:gd name="T11" fmla="*/ 3 h 7"/>
                <a:gd name="T12" fmla="*/ 4 w 5"/>
                <a:gd name="T13" fmla="*/ 3 h 7"/>
                <a:gd name="T14" fmla="*/ 4 w 5"/>
                <a:gd name="T15" fmla="*/ 4 h 7"/>
                <a:gd name="T16" fmla="*/ 4 w 5"/>
                <a:gd name="T17" fmla="*/ 4 h 7"/>
                <a:gd name="T18" fmla="*/ 4 w 5"/>
                <a:gd name="T19" fmla="*/ 5 h 7"/>
                <a:gd name="T20" fmla="*/ 2 w 5"/>
                <a:gd name="T21" fmla="*/ 6 h 7"/>
                <a:gd name="T22" fmla="*/ 4 w 5"/>
                <a:gd name="T23" fmla="*/ 2 h 7"/>
                <a:gd name="T24" fmla="*/ 4 w 5"/>
                <a:gd name="T25" fmla="*/ 2 h 7"/>
                <a:gd name="T26" fmla="*/ 4 w 5"/>
                <a:gd name="T27" fmla="*/ 2 h 7"/>
                <a:gd name="T28" fmla="*/ 4 w 5"/>
                <a:gd name="T29" fmla="*/ 2 h 7"/>
                <a:gd name="T30" fmla="*/ 4 w 5"/>
                <a:gd name="T31" fmla="*/ 2 h 7"/>
                <a:gd name="T32" fmla="*/ 1 w 5"/>
                <a:gd name="T33" fmla="*/ 3 h 7"/>
                <a:gd name="T34" fmla="*/ 1 w 5"/>
                <a:gd name="T35" fmla="*/ 3 h 7"/>
                <a:gd name="T36" fmla="*/ 2 w 5"/>
                <a:gd name="T37" fmla="*/ 2 h 7"/>
                <a:gd name="T38" fmla="*/ 1 w 5"/>
                <a:gd name="T39" fmla="*/ 3 h 7"/>
                <a:gd name="T40" fmla="*/ 1 w 5"/>
                <a:gd name="T41" fmla="*/ 3 h 7"/>
                <a:gd name="T42" fmla="*/ 2 w 5"/>
                <a:gd name="T43" fmla="*/ 2 h 7"/>
                <a:gd name="T44" fmla="*/ 3 w 5"/>
                <a:gd name="T45" fmla="*/ 1 h 7"/>
                <a:gd name="T46" fmla="*/ 3 w 5"/>
                <a:gd name="T47" fmla="*/ 1 h 7"/>
                <a:gd name="T48" fmla="*/ 2 w 5"/>
                <a:gd name="T49" fmla="*/ 2 h 7"/>
                <a:gd name="T50" fmla="*/ 2 w 5"/>
                <a:gd name="T51" fmla="*/ 2 h 7"/>
                <a:gd name="T52" fmla="*/ 4 w 5"/>
                <a:gd name="T53" fmla="*/ 2 h 7"/>
                <a:gd name="T54" fmla="*/ 3 w 5"/>
                <a:gd name="T55" fmla="*/ 2 h 7"/>
                <a:gd name="T56" fmla="*/ 4 w 5"/>
                <a:gd name="T57" fmla="*/ 1 h 7"/>
                <a:gd name="T58" fmla="*/ 4 w 5"/>
                <a:gd name="T59" fmla="*/ 1 h 7"/>
                <a:gd name="T60" fmla="*/ 4 w 5"/>
                <a:gd name="T61" fmla="*/ 2 h 7"/>
                <a:gd name="T62" fmla="*/ 3 w 5"/>
                <a:gd name="T63" fmla="*/ 0 h 7"/>
                <a:gd name="T64" fmla="*/ 2 w 5"/>
                <a:gd name="T65" fmla="*/ 0 h 7"/>
                <a:gd name="T66" fmla="*/ 0 w 5"/>
                <a:gd name="T67" fmla="*/ 3 h 7"/>
                <a:gd name="T68" fmla="*/ 1 w 5"/>
                <a:gd name="T69" fmla="*/ 7 h 7"/>
                <a:gd name="T70" fmla="*/ 2 w 5"/>
                <a:gd name="T71" fmla="*/ 7 h 7"/>
                <a:gd name="T72" fmla="*/ 5 w 5"/>
                <a:gd name="T73" fmla="*/ 6 h 7"/>
                <a:gd name="T74" fmla="*/ 5 w 5"/>
                <a:gd name="T75" fmla="*/ 2 h 7"/>
                <a:gd name="T76" fmla="*/ 5 w 5"/>
                <a:gd name="T77" fmla="*/ 1 h 7"/>
                <a:gd name="T78" fmla="*/ 3 w 5"/>
                <a:gd name="T7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" h="7"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4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2" y="6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2" y="2"/>
                  </a:move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4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5" y="6"/>
                  </a:cubicBezTo>
                  <a:cubicBezTo>
                    <a:pt x="5" y="5"/>
                    <a:pt x="5" y="4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51"/>
            <p:cNvSpPr>
              <a:spLocks noEditPoints="1"/>
            </p:cNvSpPr>
            <p:nvPr/>
          </p:nvSpPr>
          <p:spPr bwMode="auto">
            <a:xfrm>
              <a:off x="4148" y="1894"/>
              <a:ext cx="31" cy="40"/>
            </a:xfrm>
            <a:custGeom>
              <a:avLst/>
              <a:gdLst>
                <a:gd name="T0" fmla="*/ 5 w 13"/>
                <a:gd name="T1" fmla="*/ 16 h 17"/>
                <a:gd name="T2" fmla="*/ 6 w 13"/>
                <a:gd name="T3" fmla="*/ 15 h 17"/>
                <a:gd name="T4" fmla="*/ 6 w 13"/>
                <a:gd name="T5" fmla="*/ 16 h 17"/>
                <a:gd name="T6" fmla="*/ 4 w 13"/>
                <a:gd name="T7" fmla="*/ 16 h 17"/>
                <a:gd name="T8" fmla="*/ 4 w 13"/>
                <a:gd name="T9" fmla="*/ 15 h 17"/>
                <a:gd name="T10" fmla="*/ 4 w 13"/>
                <a:gd name="T11" fmla="*/ 14 h 17"/>
                <a:gd name="T12" fmla="*/ 4 w 13"/>
                <a:gd name="T13" fmla="*/ 16 h 17"/>
                <a:gd name="T14" fmla="*/ 7 w 13"/>
                <a:gd name="T15" fmla="*/ 15 h 17"/>
                <a:gd name="T16" fmla="*/ 8 w 13"/>
                <a:gd name="T17" fmla="*/ 14 h 17"/>
                <a:gd name="T18" fmla="*/ 8 w 13"/>
                <a:gd name="T19" fmla="*/ 16 h 17"/>
                <a:gd name="T20" fmla="*/ 8 w 13"/>
                <a:gd name="T21" fmla="*/ 16 h 17"/>
                <a:gd name="T22" fmla="*/ 3 w 13"/>
                <a:gd name="T23" fmla="*/ 15 h 17"/>
                <a:gd name="T24" fmla="*/ 3 w 13"/>
                <a:gd name="T25" fmla="*/ 13 h 17"/>
                <a:gd name="T26" fmla="*/ 3 w 13"/>
                <a:gd name="T27" fmla="*/ 15 h 17"/>
                <a:gd name="T28" fmla="*/ 9 w 13"/>
                <a:gd name="T29" fmla="*/ 14 h 17"/>
                <a:gd name="T30" fmla="*/ 9 w 13"/>
                <a:gd name="T31" fmla="*/ 14 h 17"/>
                <a:gd name="T32" fmla="*/ 9 w 13"/>
                <a:gd name="T33" fmla="*/ 15 h 17"/>
                <a:gd name="T34" fmla="*/ 2 w 13"/>
                <a:gd name="T35" fmla="*/ 14 h 17"/>
                <a:gd name="T36" fmla="*/ 2 w 13"/>
                <a:gd name="T37" fmla="*/ 13 h 17"/>
                <a:gd name="T38" fmla="*/ 10 w 13"/>
                <a:gd name="T39" fmla="*/ 13 h 17"/>
                <a:gd name="T40" fmla="*/ 11 w 13"/>
                <a:gd name="T41" fmla="*/ 12 h 17"/>
                <a:gd name="T42" fmla="*/ 11 w 13"/>
                <a:gd name="T43" fmla="*/ 12 h 17"/>
                <a:gd name="T44" fmla="*/ 1 w 13"/>
                <a:gd name="T45" fmla="*/ 12 h 17"/>
                <a:gd name="T46" fmla="*/ 1 w 13"/>
                <a:gd name="T47" fmla="*/ 12 h 17"/>
                <a:gd name="T48" fmla="*/ 6 w 13"/>
                <a:gd name="T49" fmla="*/ 14 h 17"/>
                <a:gd name="T50" fmla="*/ 2 w 13"/>
                <a:gd name="T51" fmla="*/ 6 h 17"/>
                <a:gd name="T52" fmla="*/ 7 w 13"/>
                <a:gd name="T53" fmla="*/ 1 h 17"/>
                <a:gd name="T54" fmla="*/ 11 w 13"/>
                <a:gd name="T55" fmla="*/ 3 h 17"/>
                <a:gd name="T56" fmla="*/ 8 w 13"/>
                <a:gd name="T57" fmla="*/ 13 h 17"/>
                <a:gd name="T58" fmla="*/ 7 w 13"/>
                <a:gd name="T59" fmla="*/ 0 h 17"/>
                <a:gd name="T60" fmla="*/ 1 w 13"/>
                <a:gd name="T61" fmla="*/ 6 h 17"/>
                <a:gd name="T62" fmla="*/ 1 w 13"/>
                <a:gd name="T63" fmla="*/ 9 h 17"/>
                <a:gd name="T64" fmla="*/ 1 w 13"/>
                <a:gd name="T65" fmla="*/ 14 h 17"/>
                <a:gd name="T66" fmla="*/ 6 w 13"/>
                <a:gd name="T67" fmla="*/ 17 h 17"/>
                <a:gd name="T68" fmla="*/ 6 w 13"/>
                <a:gd name="T69" fmla="*/ 17 h 17"/>
                <a:gd name="T70" fmla="*/ 6 w 13"/>
                <a:gd name="T71" fmla="*/ 17 h 17"/>
                <a:gd name="T72" fmla="*/ 12 w 13"/>
                <a:gd name="T73" fmla="*/ 13 h 17"/>
                <a:gd name="T74" fmla="*/ 12 w 13"/>
                <a:gd name="T75" fmla="*/ 7 h 17"/>
                <a:gd name="T76" fmla="*/ 10 w 13"/>
                <a:gd name="T7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7">
                  <a:moveTo>
                    <a:pt x="6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5"/>
                    <a:pt x="4" y="15"/>
                    <a:pt x="4" y="16"/>
                  </a:cubicBezTo>
                  <a:moveTo>
                    <a:pt x="7" y="16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9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10" y="13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3"/>
                    <a:pt x="10" y="13"/>
                    <a:pt x="10" y="13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6" y="14"/>
                  </a:moveTo>
                  <a:cubicBezTo>
                    <a:pt x="5" y="14"/>
                    <a:pt x="4" y="13"/>
                    <a:pt x="3" y="12"/>
                  </a:cubicBezTo>
                  <a:cubicBezTo>
                    <a:pt x="1" y="11"/>
                    <a:pt x="2" y="8"/>
                    <a:pt x="2" y="6"/>
                  </a:cubicBezTo>
                  <a:cubicBezTo>
                    <a:pt x="3" y="5"/>
                    <a:pt x="4" y="3"/>
                    <a:pt x="5" y="2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5"/>
                    <a:pt x="12" y="8"/>
                    <a:pt x="11" y="10"/>
                  </a:cubicBezTo>
                  <a:cubicBezTo>
                    <a:pt x="10" y="12"/>
                    <a:pt x="9" y="13"/>
                    <a:pt x="8" y="13"/>
                  </a:cubicBezTo>
                  <a:cubicBezTo>
                    <a:pt x="7" y="14"/>
                    <a:pt x="7" y="14"/>
                    <a:pt x="6" y="14"/>
                  </a:cubicBezTo>
                  <a:moveTo>
                    <a:pt x="7" y="0"/>
                  </a:moveTo>
                  <a:cubicBezTo>
                    <a:pt x="6" y="0"/>
                    <a:pt x="6" y="1"/>
                    <a:pt x="5" y="1"/>
                  </a:cubicBezTo>
                  <a:cubicBezTo>
                    <a:pt x="3" y="2"/>
                    <a:pt x="2" y="4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7"/>
                    <a:pt x="4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8" y="17"/>
                  </a:cubicBezTo>
                  <a:cubicBezTo>
                    <a:pt x="10" y="16"/>
                    <a:pt x="11" y="15"/>
                    <a:pt x="12" y="13"/>
                  </a:cubicBezTo>
                  <a:cubicBezTo>
                    <a:pt x="12" y="11"/>
                    <a:pt x="13" y="10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2" y="4"/>
                    <a:pt x="11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52"/>
            <p:cNvSpPr>
              <a:spLocks noEditPoints="1"/>
            </p:cNvSpPr>
            <p:nvPr/>
          </p:nvSpPr>
          <p:spPr bwMode="auto">
            <a:xfrm>
              <a:off x="4236" y="2334"/>
              <a:ext cx="91" cy="133"/>
            </a:xfrm>
            <a:custGeom>
              <a:avLst/>
              <a:gdLst>
                <a:gd name="T0" fmla="*/ 4 w 38"/>
                <a:gd name="T1" fmla="*/ 48 h 56"/>
                <a:gd name="T2" fmla="*/ 8 w 38"/>
                <a:gd name="T3" fmla="*/ 49 h 56"/>
                <a:gd name="T4" fmla="*/ 9 w 38"/>
                <a:gd name="T5" fmla="*/ 49 h 56"/>
                <a:gd name="T6" fmla="*/ 7 w 38"/>
                <a:gd name="T7" fmla="*/ 55 h 56"/>
                <a:gd name="T8" fmla="*/ 13 w 38"/>
                <a:gd name="T9" fmla="*/ 48 h 56"/>
                <a:gd name="T10" fmla="*/ 8 w 38"/>
                <a:gd name="T11" fmla="*/ 55 h 56"/>
                <a:gd name="T12" fmla="*/ 18 w 38"/>
                <a:gd name="T13" fmla="*/ 47 h 56"/>
                <a:gd name="T14" fmla="*/ 15 w 38"/>
                <a:gd name="T15" fmla="*/ 53 h 56"/>
                <a:gd name="T16" fmla="*/ 18 w 38"/>
                <a:gd name="T17" fmla="*/ 52 h 56"/>
                <a:gd name="T18" fmla="*/ 22 w 38"/>
                <a:gd name="T19" fmla="*/ 46 h 56"/>
                <a:gd name="T20" fmla="*/ 21 w 38"/>
                <a:gd name="T21" fmla="*/ 51 h 56"/>
                <a:gd name="T22" fmla="*/ 28 w 38"/>
                <a:gd name="T23" fmla="*/ 44 h 56"/>
                <a:gd name="T24" fmla="*/ 26 w 38"/>
                <a:gd name="T25" fmla="*/ 44 h 56"/>
                <a:gd name="T26" fmla="*/ 24 w 38"/>
                <a:gd name="T27" fmla="*/ 49 h 56"/>
                <a:gd name="T28" fmla="*/ 4 w 38"/>
                <a:gd name="T29" fmla="*/ 43 h 56"/>
                <a:gd name="T30" fmla="*/ 3 w 38"/>
                <a:gd name="T31" fmla="*/ 47 h 56"/>
                <a:gd name="T32" fmla="*/ 6 w 38"/>
                <a:gd name="T33" fmla="*/ 39 h 56"/>
                <a:gd name="T34" fmla="*/ 5 w 38"/>
                <a:gd name="T35" fmla="*/ 39 h 56"/>
                <a:gd name="T36" fmla="*/ 6 w 38"/>
                <a:gd name="T37" fmla="*/ 38 h 56"/>
                <a:gd name="T38" fmla="*/ 7 w 38"/>
                <a:gd name="T39" fmla="*/ 35 h 56"/>
                <a:gd name="T40" fmla="*/ 17 w 38"/>
                <a:gd name="T41" fmla="*/ 31 h 56"/>
                <a:gd name="T42" fmla="*/ 15 w 38"/>
                <a:gd name="T43" fmla="*/ 32 h 56"/>
                <a:gd name="T44" fmla="*/ 19 w 38"/>
                <a:gd name="T45" fmla="*/ 27 h 56"/>
                <a:gd name="T46" fmla="*/ 19 w 38"/>
                <a:gd name="T47" fmla="*/ 24 h 56"/>
                <a:gd name="T48" fmla="*/ 19 w 38"/>
                <a:gd name="T49" fmla="*/ 26 h 56"/>
                <a:gd name="T50" fmla="*/ 21 w 38"/>
                <a:gd name="T51" fmla="*/ 20 h 56"/>
                <a:gd name="T52" fmla="*/ 19 w 38"/>
                <a:gd name="T53" fmla="*/ 20 h 56"/>
                <a:gd name="T54" fmla="*/ 21 w 38"/>
                <a:gd name="T55" fmla="*/ 19 h 56"/>
                <a:gd name="T56" fmla="*/ 20 w 38"/>
                <a:gd name="T57" fmla="*/ 15 h 56"/>
                <a:gd name="T58" fmla="*/ 20 w 38"/>
                <a:gd name="T59" fmla="*/ 14 h 56"/>
                <a:gd name="T60" fmla="*/ 20 w 38"/>
                <a:gd name="T61" fmla="*/ 14 h 56"/>
                <a:gd name="T62" fmla="*/ 21 w 38"/>
                <a:gd name="T63" fmla="*/ 10 h 56"/>
                <a:gd name="T64" fmla="*/ 20 w 38"/>
                <a:gd name="T65" fmla="*/ 7 h 56"/>
                <a:gd name="T66" fmla="*/ 18 w 38"/>
                <a:gd name="T67" fmla="*/ 6 h 56"/>
                <a:gd name="T68" fmla="*/ 19 w 38"/>
                <a:gd name="T69" fmla="*/ 7 h 56"/>
                <a:gd name="T70" fmla="*/ 18 w 38"/>
                <a:gd name="T71" fmla="*/ 2 h 56"/>
                <a:gd name="T72" fmla="*/ 24 w 38"/>
                <a:gd name="T73" fmla="*/ 1 h 56"/>
                <a:gd name="T74" fmla="*/ 25 w 38"/>
                <a:gd name="T75" fmla="*/ 40 h 56"/>
                <a:gd name="T76" fmla="*/ 6 w 38"/>
                <a:gd name="T77" fmla="*/ 44 h 56"/>
                <a:gd name="T78" fmla="*/ 13 w 38"/>
                <a:gd name="T79" fmla="*/ 34 h 56"/>
                <a:gd name="T80" fmla="*/ 16 w 38"/>
                <a:gd name="T81" fmla="*/ 35 h 56"/>
                <a:gd name="T82" fmla="*/ 24 w 38"/>
                <a:gd name="T83" fmla="*/ 0 h 56"/>
                <a:gd name="T84" fmla="*/ 18 w 38"/>
                <a:gd name="T85" fmla="*/ 0 h 56"/>
                <a:gd name="T86" fmla="*/ 17 w 38"/>
                <a:gd name="T87" fmla="*/ 3 h 56"/>
                <a:gd name="T88" fmla="*/ 16 w 38"/>
                <a:gd name="T89" fmla="*/ 4 h 56"/>
                <a:gd name="T90" fmla="*/ 18 w 38"/>
                <a:gd name="T91" fmla="*/ 8 h 56"/>
                <a:gd name="T92" fmla="*/ 7 w 38"/>
                <a:gd name="T93" fmla="*/ 30 h 56"/>
                <a:gd name="T94" fmla="*/ 7 w 38"/>
                <a:gd name="T95" fmla="*/ 31 h 56"/>
                <a:gd name="T96" fmla="*/ 4 w 38"/>
                <a:gd name="T97" fmla="*/ 39 h 56"/>
                <a:gd name="T98" fmla="*/ 1 w 38"/>
                <a:gd name="T99" fmla="*/ 55 h 56"/>
                <a:gd name="T100" fmla="*/ 0 w 38"/>
                <a:gd name="T101" fmla="*/ 56 h 56"/>
                <a:gd name="T102" fmla="*/ 2 w 38"/>
                <a:gd name="T103" fmla="*/ 56 h 56"/>
                <a:gd name="T104" fmla="*/ 7 w 38"/>
                <a:gd name="T105" fmla="*/ 56 h 56"/>
                <a:gd name="T106" fmla="*/ 11 w 38"/>
                <a:gd name="T107" fmla="*/ 55 h 56"/>
                <a:gd name="T108" fmla="*/ 31 w 38"/>
                <a:gd name="T109" fmla="*/ 41 h 56"/>
                <a:gd name="T110" fmla="*/ 25 w 38"/>
                <a:gd name="T1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56">
                  <a:moveTo>
                    <a:pt x="2" y="55"/>
                  </a:moveTo>
                  <a:cubicBezTo>
                    <a:pt x="2" y="55"/>
                    <a:pt x="2" y="55"/>
                    <a:pt x="2" y="55"/>
                  </a:cubicBezTo>
                  <a:cubicBezTo>
                    <a:pt x="2" y="54"/>
                    <a:pt x="2" y="53"/>
                    <a:pt x="3" y="52"/>
                  </a:cubicBezTo>
                  <a:cubicBezTo>
                    <a:pt x="3" y="50"/>
                    <a:pt x="4" y="49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8"/>
                    <a:pt x="6" y="48"/>
                    <a:pt x="7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51"/>
                    <a:pt x="4" y="54"/>
                    <a:pt x="3" y="55"/>
                  </a:cubicBezTo>
                  <a:cubicBezTo>
                    <a:pt x="3" y="55"/>
                    <a:pt x="2" y="55"/>
                    <a:pt x="2" y="55"/>
                  </a:cubicBezTo>
                  <a:moveTo>
                    <a:pt x="4" y="55"/>
                  </a:moveTo>
                  <a:cubicBezTo>
                    <a:pt x="5" y="54"/>
                    <a:pt x="6" y="52"/>
                    <a:pt x="9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8"/>
                    <a:pt x="11" y="48"/>
                    <a:pt x="12" y="48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5" y="55"/>
                    <a:pt x="5" y="55"/>
                    <a:pt x="4" y="55"/>
                  </a:cubicBezTo>
                  <a:moveTo>
                    <a:pt x="8" y="55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9" y="54"/>
                    <a:pt x="8" y="55"/>
                  </a:cubicBezTo>
                  <a:moveTo>
                    <a:pt x="12" y="54"/>
                  </a:move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7"/>
                    <a:pt x="17" y="47"/>
                    <a:pt x="18" y="4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3" y="53"/>
                    <a:pt x="12" y="54"/>
                  </a:cubicBezTo>
                  <a:moveTo>
                    <a:pt x="15" y="53"/>
                  </a:move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6"/>
                    <a:pt x="21" y="46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7" y="52"/>
                    <a:pt x="16" y="52"/>
                    <a:pt x="15" y="53"/>
                  </a:cubicBezTo>
                  <a:moveTo>
                    <a:pt x="19" y="51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3" y="47"/>
                    <a:pt x="22" y="49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0" y="51"/>
                    <a:pt x="20" y="51"/>
                    <a:pt x="19" y="51"/>
                  </a:cubicBezTo>
                  <a:moveTo>
                    <a:pt x="25" y="49"/>
                  </a:move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7" y="47"/>
                    <a:pt x="27" y="48"/>
                  </a:cubicBezTo>
                  <a:cubicBezTo>
                    <a:pt x="26" y="48"/>
                    <a:pt x="25" y="49"/>
                    <a:pt x="25" y="49"/>
                  </a:cubicBezTo>
                  <a:moveTo>
                    <a:pt x="22" y="50"/>
                  </a:moveTo>
                  <a:cubicBezTo>
                    <a:pt x="23" y="48"/>
                    <a:pt x="25" y="46"/>
                    <a:pt x="26" y="44"/>
                  </a:cubicBezTo>
                  <a:cubicBezTo>
                    <a:pt x="27" y="44"/>
                    <a:pt x="27" y="43"/>
                    <a:pt x="28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50"/>
                    <a:pt x="23" y="50"/>
                    <a:pt x="22" y="50"/>
                  </a:cubicBezTo>
                  <a:moveTo>
                    <a:pt x="3" y="48"/>
                  </a:moveTo>
                  <a:cubicBezTo>
                    <a:pt x="3" y="48"/>
                    <a:pt x="3" y="48"/>
                    <a:pt x="3" y="47"/>
                  </a:cubicBezTo>
                  <a:cubicBezTo>
                    <a:pt x="4" y="46"/>
                    <a:pt x="4" y="44"/>
                    <a:pt x="4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5" y="43"/>
                    <a:pt x="5" y="44"/>
                  </a:cubicBezTo>
                  <a:cubicBezTo>
                    <a:pt x="4" y="46"/>
                    <a:pt x="4" y="47"/>
                    <a:pt x="4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moveTo>
                    <a:pt x="4" y="42"/>
                  </a:move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0"/>
                    <a:pt x="6" y="39"/>
                  </a:cubicBezTo>
                  <a:cubicBezTo>
                    <a:pt x="6" y="40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4" y="42"/>
                    <a:pt x="4" y="42"/>
                    <a:pt x="4" y="42"/>
                  </a:cubicBezTo>
                  <a:moveTo>
                    <a:pt x="5" y="39"/>
                  </a:moveTo>
                  <a:cubicBezTo>
                    <a:pt x="5" y="38"/>
                    <a:pt x="5" y="38"/>
                    <a:pt x="5" y="37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9"/>
                    <a:pt x="5" y="39"/>
                    <a:pt x="5" y="39"/>
                  </a:cubicBezTo>
                  <a:moveTo>
                    <a:pt x="6" y="36"/>
                  </a:moveTo>
                  <a:cubicBezTo>
                    <a:pt x="6" y="35"/>
                    <a:pt x="6" y="34"/>
                    <a:pt x="7" y="33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moveTo>
                    <a:pt x="15" y="32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2"/>
                    <a:pt x="16" y="32"/>
                    <a:pt x="16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5" y="33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moveTo>
                    <a:pt x="16" y="31"/>
                  </a:moveTo>
                  <a:cubicBezTo>
                    <a:pt x="16" y="30"/>
                    <a:pt x="17" y="29"/>
                    <a:pt x="17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8"/>
                    <a:pt x="18" y="29"/>
                    <a:pt x="18" y="29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8" y="27"/>
                  </a:moveTo>
                  <a:cubicBezTo>
                    <a:pt x="18" y="26"/>
                    <a:pt x="18" y="25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7"/>
                    <a:pt x="18" y="27"/>
                    <a:pt x="18" y="27"/>
                  </a:cubicBezTo>
                  <a:moveTo>
                    <a:pt x="19" y="23"/>
                  </a:moveTo>
                  <a:cubicBezTo>
                    <a:pt x="19" y="22"/>
                    <a:pt x="19" y="22"/>
                    <a:pt x="19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9" y="20"/>
                  </a:moveTo>
                  <a:cubicBezTo>
                    <a:pt x="20" y="19"/>
                    <a:pt x="20" y="19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1" y="17"/>
                    <a:pt x="21" y="17"/>
                  </a:cubicBezTo>
                  <a:cubicBezTo>
                    <a:pt x="21" y="18"/>
                    <a:pt x="21" y="19"/>
                    <a:pt x="21" y="19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20" y="17"/>
                  </a:moveTo>
                  <a:cubicBezTo>
                    <a:pt x="20" y="16"/>
                    <a:pt x="20" y="16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0" y="17"/>
                    <a:pt x="20" y="17"/>
                  </a:cubicBezTo>
                  <a:moveTo>
                    <a:pt x="20" y="14"/>
                  </a:moveTo>
                  <a:cubicBezTo>
                    <a:pt x="20" y="13"/>
                    <a:pt x="20" y="13"/>
                    <a:pt x="20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3"/>
                    <a:pt x="20" y="14"/>
                    <a:pt x="20" y="14"/>
                  </a:cubicBezTo>
                  <a:moveTo>
                    <a:pt x="20" y="11"/>
                  </a:moveTo>
                  <a:cubicBezTo>
                    <a:pt x="19" y="11"/>
                    <a:pt x="19" y="10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19" y="7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9" y="7"/>
                    <a:pt x="19" y="7"/>
                  </a:cubicBezTo>
                  <a:moveTo>
                    <a:pt x="18" y="5"/>
                  </a:moveTo>
                  <a:cubicBezTo>
                    <a:pt x="18" y="5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5"/>
                    <a:pt x="18" y="5"/>
                    <a:pt x="18" y="5"/>
                  </a:cubicBezTo>
                  <a:moveTo>
                    <a:pt x="20" y="2"/>
                  </a:moveTo>
                  <a:cubicBezTo>
                    <a:pt x="21" y="2"/>
                    <a:pt x="23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5"/>
                    <a:pt x="37" y="22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4" y="45"/>
                    <a:pt x="17" y="47"/>
                    <a:pt x="7" y="47"/>
                  </a:cubicBezTo>
                  <a:cubicBezTo>
                    <a:pt x="6" y="47"/>
                    <a:pt x="6" y="47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7" y="40"/>
                    <a:pt x="8" y="35"/>
                    <a:pt x="8" y="32"/>
                  </a:cubicBezTo>
                  <a:cubicBezTo>
                    <a:pt x="9" y="32"/>
                    <a:pt x="10" y="33"/>
                    <a:pt x="11" y="33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3" y="24"/>
                    <a:pt x="24" y="13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7" y="6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3"/>
                    <a:pt x="20" y="22"/>
                    <a:pt x="13" y="33"/>
                  </a:cubicBezTo>
                  <a:cubicBezTo>
                    <a:pt x="13" y="33"/>
                    <a:pt x="12" y="32"/>
                    <a:pt x="11" y="32"/>
                  </a:cubicBezTo>
                  <a:cubicBezTo>
                    <a:pt x="10" y="31"/>
                    <a:pt x="8" y="31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3"/>
                    <a:pt x="5" y="35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1"/>
                    <a:pt x="3" y="44"/>
                    <a:pt x="2" y="47"/>
                  </a:cubicBezTo>
                  <a:cubicBezTo>
                    <a:pt x="2" y="50"/>
                    <a:pt x="1" y="52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4"/>
                    <a:pt x="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3" y="56"/>
                    <a:pt x="5" y="56"/>
                    <a:pt x="6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9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7" y="54"/>
                    <a:pt x="23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9" y="46"/>
                    <a:pt x="30" y="43"/>
                    <a:pt x="31" y="41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8" y="21"/>
                    <a:pt x="28" y="3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53"/>
            <p:cNvSpPr>
              <a:spLocks noEditPoints="1"/>
            </p:cNvSpPr>
            <p:nvPr/>
          </p:nvSpPr>
          <p:spPr bwMode="auto">
            <a:xfrm>
              <a:off x="4039" y="2391"/>
              <a:ext cx="107" cy="128"/>
            </a:xfrm>
            <a:custGeom>
              <a:avLst/>
              <a:gdLst>
                <a:gd name="T0" fmla="*/ 43 w 45"/>
                <a:gd name="T1" fmla="*/ 25 h 54"/>
                <a:gd name="T2" fmla="*/ 39 w 45"/>
                <a:gd name="T3" fmla="*/ 23 h 54"/>
                <a:gd name="T4" fmla="*/ 35 w 45"/>
                <a:gd name="T5" fmla="*/ 22 h 54"/>
                <a:gd name="T6" fmla="*/ 34 w 45"/>
                <a:gd name="T7" fmla="*/ 21 h 54"/>
                <a:gd name="T8" fmla="*/ 35 w 45"/>
                <a:gd name="T9" fmla="*/ 20 h 54"/>
                <a:gd name="T10" fmla="*/ 30 w 45"/>
                <a:gd name="T11" fmla="*/ 19 h 54"/>
                <a:gd name="T12" fmla="*/ 31 w 45"/>
                <a:gd name="T13" fmla="*/ 19 h 54"/>
                <a:gd name="T14" fmla="*/ 33 w 45"/>
                <a:gd name="T15" fmla="*/ 20 h 54"/>
                <a:gd name="T16" fmla="*/ 33 w 45"/>
                <a:gd name="T17" fmla="*/ 18 h 54"/>
                <a:gd name="T18" fmla="*/ 28 w 45"/>
                <a:gd name="T19" fmla="*/ 19 h 54"/>
                <a:gd name="T20" fmla="*/ 29 w 45"/>
                <a:gd name="T21" fmla="*/ 18 h 54"/>
                <a:gd name="T22" fmla="*/ 35 w 45"/>
                <a:gd name="T23" fmla="*/ 18 h 54"/>
                <a:gd name="T24" fmla="*/ 36 w 45"/>
                <a:gd name="T25" fmla="*/ 19 h 54"/>
                <a:gd name="T26" fmla="*/ 40 w 45"/>
                <a:gd name="T27" fmla="*/ 17 h 54"/>
                <a:gd name="T28" fmla="*/ 34 w 45"/>
                <a:gd name="T29" fmla="*/ 17 h 54"/>
                <a:gd name="T30" fmla="*/ 34 w 45"/>
                <a:gd name="T31" fmla="*/ 18 h 54"/>
                <a:gd name="T32" fmla="*/ 2 w 45"/>
                <a:gd name="T33" fmla="*/ 41 h 54"/>
                <a:gd name="T34" fmla="*/ 14 w 45"/>
                <a:gd name="T35" fmla="*/ 20 h 54"/>
                <a:gd name="T36" fmla="*/ 32 w 45"/>
                <a:gd name="T37" fmla="*/ 25 h 54"/>
                <a:gd name="T38" fmla="*/ 31 w 45"/>
                <a:gd name="T39" fmla="*/ 49 h 54"/>
                <a:gd name="T40" fmla="*/ 29 w 45"/>
                <a:gd name="T41" fmla="*/ 51 h 54"/>
                <a:gd name="T42" fmla="*/ 16 w 45"/>
                <a:gd name="T43" fmla="*/ 48 h 54"/>
                <a:gd name="T44" fmla="*/ 3 w 45"/>
                <a:gd name="T45" fmla="*/ 43 h 54"/>
                <a:gd name="T46" fmla="*/ 25 w 45"/>
                <a:gd name="T47" fmla="*/ 17 h 54"/>
                <a:gd name="T48" fmla="*/ 23 w 45"/>
                <a:gd name="T49" fmla="*/ 17 h 54"/>
                <a:gd name="T50" fmla="*/ 21 w 45"/>
                <a:gd name="T51" fmla="*/ 16 h 54"/>
                <a:gd name="T52" fmla="*/ 32 w 45"/>
                <a:gd name="T53" fmla="*/ 17 h 54"/>
                <a:gd name="T54" fmla="*/ 33 w 45"/>
                <a:gd name="T55" fmla="*/ 16 h 54"/>
                <a:gd name="T56" fmla="*/ 19 w 45"/>
                <a:gd name="T57" fmla="*/ 15 h 54"/>
                <a:gd name="T58" fmla="*/ 20 w 45"/>
                <a:gd name="T59" fmla="*/ 15 h 54"/>
                <a:gd name="T60" fmla="*/ 29 w 45"/>
                <a:gd name="T61" fmla="*/ 14 h 54"/>
                <a:gd name="T62" fmla="*/ 24 w 45"/>
                <a:gd name="T63" fmla="*/ 15 h 54"/>
                <a:gd name="T64" fmla="*/ 23 w 45"/>
                <a:gd name="T65" fmla="*/ 15 h 54"/>
                <a:gd name="T66" fmla="*/ 23 w 45"/>
                <a:gd name="T67" fmla="*/ 15 h 54"/>
                <a:gd name="T68" fmla="*/ 20 w 45"/>
                <a:gd name="T69" fmla="*/ 12 h 54"/>
                <a:gd name="T70" fmla="*/ 21 w 45"/>
                <a:gd name="T71" fmla="*/ 12 h 54"/>
                <a:gd name="T72" fmla="*/ 25 w 45"/>
                <a:gd name="T73" fmla="*/ 10 h 54"/>
                <a:gd name="T74" fmla="*/ 25 w 45"/>
                <a:gd name="T75" fmla="*/ 2 h 54"/>
                <a:gd name="T76" fmla="*/ 32 w 45"/>
                <a:gd name="T77" fmla="*/ 4 h 54"/>
                <a:gd name="T78" fmla="*/ 29 w 45"/>
                <a:gd name="T79" fmla="*/ 11 h 54"/>
                <a:gd name="T80" fmla="*/ 32 w 45"/>
                <a:gd name="T81" fmla="*/ 8 h 54"/>
                <a:gd name="T82" fmla="*/ 35 w 45"/>
                <a:gd name="T83" fmla="*/ 7 h 54"/>
                <a:gd name="T84" fmla="*/ 21 w 45"/>
                <a:gd name="T85" fmla="*/ 11 h 54"/>
                <a:gd name="T86" fmla="*/ 22 w 45"/>
                <a:gd name="T87" fmla="*/ 3 h 54"/>
                <a:gd name="T88" fmla="*/ 25 w 45"/>
                <a:gd name="T89" fmla="*/ 0 h 54"/>
                <a:gd name="T90" fmla="*/ 23 w 45"/>
                <a:gd name="T91" fmla="*/ 2 h 54"/>
                <a:gd name="T92" fmla="*/ 17 w 45"/>
                <a:gd name="T93" fmla="*/ 3 h 54"/>
                <a:gd name="T94" fmla="*/ 18 w 45"/>
                <a:gd name="T95" fmla="*/ 12 h 54"/>
                <a:gd name="T96" fmla="*/ 13 w 45"/>
                <a:gd name="T97" fmla="*/ 18 h 54"/>
                <a:gd name="T98" fmla="*/ 1 w 45"/>
                <a:gd name="T99" fmla="*/ 41 h 54"/>
                <a:gd name="T100" fmla="*/ 3 w 45"/>
                <a:gd name="T101" fmla="*/ 45 h 54"/>
                <a:gd name="T102" fmla="*/ 15 w 45"/>
                <a:gd name="T103" fmla="*/ 49 h 54"/>
                <a:gd name="T104" fmla="*/ 28 w 45"/>
                <a:gd name="T105" fmla="*/ 52 h 54"/>
                <a:gd name="T106" fmla="*/ 33 w 45"/>
                <a:gd name="T107" fmla="*/ 50 h 54"/>
                <a:gd name="T108" fmla="*/ 34 w 45"/>
                <a:gd name="T109" fmla="*/ 24 h 54"/>
                <a:gd name="T110" fmla="*/ 44 w 45"/>
                <a:gd name="T111" fmla="*/ 27 h 54"/>
                <a:gd name="T112" fmla="*/ 37 w 45"/>
                <a:gd name="T113" fmla="*/ 20 h 54"/>
                <a:gd name="T114" fmla="*/ 41 w 45"/>
                <a:gd name="T115" fmla="*/ 19 h 54"/>
                <a:gd name="T116" fmla="*/ 41 w 45"/>
                <a:gd name="T117" fmla="*/ 16 h 54"/>
                <a:gd name="T118" fmla="*/ 40 w 45"/>
                <a:gd name="T119" fmla="*/ 10 h 54"/>
                <a:gd name="T120" fmla="*/ 37 w 45"/>
                <a:gd name="T121" fmla="*/ 5 h 54"/>
                <a:gd name="T122" fmla="*/ 33 w 45"/>
                <a:gd name="T123" fmla="*/ 5 h 54"/>
                <a:gd name="T124" fmla="*/ 26 w 45"/>
                <a:gd name="T1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54">
                  <a:moveTo>
                    <a:pt x="43" y="26"/>
                  </a:moveTo>
                  <a:cubicBezTo>
                    <a:pt x="42" y="26"/>
                    <a:pt x="41" y="26"/>
                    <a:pt x="40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moveTo>
                    <a:pt x="39" y="24"/>
                  </a:moveTo>
                  <a:cubicBezTo>
                    <a:pt x="39" y="24"/>
                    <a:pt x="38" y="24"/>
                    <a:pt x="38" y="2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1" y="23"/>
                  </a:cubicBezTo>
                  <a:cubicBezTo>
                    <a:pt x="39" y="24"/>
                    <a:pt x="39" y="24"/>
                    <a:pt x="39" y="24"/>
                  </a:cubicBezTo>
                  <a:moveTo>
                    <a:pt x="36" y="23"/>
                  </a:moveTo>
                  <a:cubicBezTo>
                    <a:pt x="36" y="23"/>
                    <a:pt x="36" y="22"/>
                    <a:pt x="35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2"/>
                    <a:pt x="38" y="22"/>
                  </a:cubicBezTo>
                  <a:cubicBezTo>
                    <a:pt x="36" y="23"/>
                    <a:pt x="36" y="23"/>
                    <a:pt x="36" y="23"/>
                  </a:cubicBezTo>
                  <a:moveTo>
                    <a:pt x="3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1"/>
                    <a:pt x="34" y="21"/>
                    <a:pt x="34" y="21"/>
                  </a:cubicBezTo>
                  <a:moveTo>
                    <a:pt x="30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19"/>
                    <a:pt x="33" y="20"/>
                  </a:cubicBezTo>
                  <a:moveTo>
                    <a:pt x="28" y="19"/>
                  </a:moveTo>
                  <a:cubicBezTo>
                    <a:pt x="28" y="19"/>
                    <a:pt x="28" y="18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moveTo>
                    <a:pt x="35" y="19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7"/>
                  </a:cubicBezTo>
                  <a:cubicBezTo>
                    <a:pt x="36" y="17"/>
                    <a:pt x="36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5" y="19"/>
                  </a:cubicBezTo>
                  <a:moveTo>
                    <a:pt x="38" y="18"/>
                  </a:moveTo>
                  <a:cubicBezTo>
                    <a:pt x="38" y="17"/>
                    <a:pt x="38" y="17"/>
                    <a:pt x="38" y="17"/>
                  </a:cubicBezTo>
                  <a:cubicBezTo>
                    <a:pt x="39" y="17"/>
                    <a:pt x="40" y="17"/>
                    <a:pt x="40" y="17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8" y="18"/>
                  </a:cubicBezTo>
                  <a:moveTo>
                    <a:pt x="34" y="18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moveTo>
                    <a:pt x="2" y="43"/>
                  </a:moveTo>
                  <a:cubicBezTo>
                    <a:pt x="2" y="43"/>
                    <a:pt x="1" y="43"/>
                    <a:pt x="1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ubicBezTo>
                    <a:pt x="2" y="40"/>
                    <a:pt x="2" y="39"/>
                    <a:pt x="2" y="39"/>
                  </a:cubicBezTo>
                  <a:cubicBezTo>
                    <a:pt x="2" y="36"/>
                    <a:pt x="2" y="34"/>
                    <a:pt x="3" y="31"/>
                  </a:cubicBezTo>
                  <a:cubicBezTo>
                    <a:pt x="5" y="27"/>
                    <a:pt x="7" y="23"/>
                    <a:pt x="10" y="21"/>
                  </a:cubicBezTo>
                  <a:cubicBezTo>
                    <a:pt x="11" y="21"/>
                    <a:pt x="12" y="20"/>
                    <a:pt x="14" y="20"/>
                  </a:cubicBezTo>
                  <a:cubicBezTo>
                    <a:pt x="15" y="19"/>
                    <a:pt x="17" y="19"/>
                    <a:pt x="19" y="17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24" y="19"/>
                    <a:pt x="27" y="20"/>
                    <a:pt x="30" y="20"/>
                  </a:cubicBezTo>
                  <a:cubicBezTo>
                    <a:pt x="30" y="21"/>
                    <a:pt x="31" y="23"/>
                    <a:pt x="32" y="25"/>
                  </a:cubicBezTo>
                  <a:cubicBezTo>
                    <a:pt x="34" y="28"/>
                    <a:pt x="36" y="31"/>
                    <a:pt x="37" y="34"/>
                  </a:cubicBezTo>
                  <a:cubicBezTo>
                    <a:pt x="38" y="37"/>
                    <a:pt x="37" y="42"/>
                    <a:pt x="35" y="45"/>
                  </a:cubicBezTo>
                  <a:cubicBezTo>
                    <a:pt x="34" y="45"/>
                    <a:pt x="34" y="46"/>
                    <a:pt x="33" y="46"/>
                  </a:cubicBezTo>
                  <a:cubicBezTo>
                    <a:pt x="33" y="47"/>
                    <a:pt x="32" y="48"/>
                    <a:pt x="31" y="49"/>
                  </a:cubicBezTo>
                  <a:cubicBezTo>
                    <a:pt x="31" y="50"/>
                    <a:pt x="31" y="50"/>
                    <a:pt x="31" y="51"/>
                  </a:cubicBezTo>
                  <a:cubicBezTo>
                    <a:pt x="31" y="52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53"/>
                    <a:pt x="30" y="52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7" y="51"/>
                    <a:pt x="26" y="50"/>
                    <a:pt x="25" y="50"/>
                  </a:cubicBezTo>
                  <a:cubicBezTo>
                    <a:pt x="24" y="50"/>
                    <a:pt x="23" y="50"/>
                    <a:pt x="22" y="50"/>
                  </a:cubicBezTo>
                  <a:cubicBezTo>
                    <a:pt x="20" y="49"/>
                    <a:pt x="18" y="48"/>
                    <a:pt x="16" y="48"/>
                  </a:cubicBezTo>
                  <a:cubicBezTo>
                    <a:pt x="14" y="47"/>
                    <a:pt x="11" y="46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4"/>
                    <a:pt x="6" y="43"/>
                    <a:pt x="4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moveTo>
                    <a:pt x="26" y="18"/>
                  </a:moveTo>
                  <a:cubicBezTo>
                    <a:pt x="25" y="18"/>
                    <a:pt x="25" y="18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moveTo>
                    <a:pt x="23" y="17"/>
                  </a:moveTo>
                  <a:cubicBezTo>
                    <a:pt x="22" y="17"/>
                    <a:pt x="22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moveTo>
                    <a:pt x="32" y="17"/>
                  </a:moveTo>
                  <a:cubicBezTo>
                    <a:pt x="32" y="17"/>
                    <a:pt x="31" y="17"/>
                    <a:pt x="31" y="1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7"/>
                    <a:pt x="32" y="17"/>
                    <a:pt x="32" y="17"/>
                  </a:cubicBezTo>
                  <a:moveTo>
                    <a:pt x="19" y="16"/>
                  </a:move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29" y="16"/>
                  </a:moveTo>
                  <a:cubicBezTo>
                    <a:pt x="29" y="16"/>
                    <a:pt x="28" y="16"/>
                    <a:pt x="28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5"/>
                    <a:pt x="30" y="15"/>
                    <a:pt x="31" y="15"/>
                  </a:cubicBezTo>
                  <a:cubicBezTo>
                    <a:pt x="29" y="16"/>
                    <a:pt x="29" y="16"/>
                    <a:pt x="29" y="16"/>
                  </a:cubicBezTo>
                  <a:moveTo>
                    <a:pt x="26" y="16"/>
                  </a:moveTo>
                  <a:cubicBezTo>
                    <a:pt x="26" y="16"/>
                    <a:pt x="25" y="15"/>
                    <a:pt x="24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4"/>
                    <a:pt x="28" y="14"/>
                  </a:cubicBezTo>
                  <a:cubicBezTo>
                    <a:pt x="26" y="16"/>
                    <a:pt x="26" y="16"/>
                    <a:pt x="26" y="16"/>
                  </a:cubicBezTo>
                  <a:moveTo>
                    <a:pt x="23" y="15"/>
                  </a:moveTo>
                  <a:cubicBezTo>
                    <a:pt x="22" y="15"/>
                    <a:pt x="22" y="15"/>
                    <a:pt x="21" y="14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3" y="13"/>
                    <a:pt x="24" y="13"/>
                    <a:pt x="25" y="1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moveTo>
                    <a:pt x="20" y="14"/>
                  </a:move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0" y="13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moveTo>
                    <a:pt x="24" y="1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5" y="9"/>
                    <a:pt x="25" y="8"/>
                  </a:cubicBezTo>
                  <a:cubicBezTo>
                    <a:pt x="25" y="7"/>
                    <a:pt x="25" y="6"/>
                    <a:pt x="25" y="5"/>
                  </a:cubicBezTo>
                  <a:cubicBezTo>
                    <a:pt x="25" y="4"/>
                    <a:pt x="25" y="3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30" y="3"/>
                    <a:pt x="31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7"/>
                    <a:pt x="28" y="9"/>
                    <a:pt x="29" y="1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1" y="9"/>
                    <a:pt x="31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3" y="7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7"/>
                    <a:pt x="38" y="8"/>
                    <a:pt x="38" y="9"/>
                  </a:cubicBezTo>
                  <a:cubicBezTo>
                    <a:pt x="36" y="10"/>
                    <a:pt x="33" y="12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4" y="12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8"/>
                    <a:pt x="21" y="5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3" y="6"/>
                    <a:pt x="23" y="7"/>
                    <a:pt x="23" y="8"/>
                  </a:cubicBezTo>
                  <a:cubicBezTo>
                    <a:pt x="23" y="9"/>
                    <a:pt x="24" y="10"/>
                    <a:pt x="24" y="10"/>
                  </a:cubicBezTo>
                  <a:moveTo>
                    <a:pt x="25" y="0"/>
                  </a:moveTo>
                  <a:cubicBezTo>
                    <a:pt x="25" y="0"/>
                    <a:pt x="24" y="0"/>
                    <a:pt x="24" y="1"/>
                  </a:cubicBezTo>
                  <a:cubicBezTo>
                    <a:pt x="24" y="1"/>
                    <a:pt x="23" y="1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20" y="1"/>
                    <a:pt x="19" y="2"/>
                    <a:pt x="18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0" y="6"/>
                    <a:pt x="20" y="8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8" y="12"/>
                    <a:pt x="18" y="12"/>
                  </a:cubicBezTo>
                  <a:cubicBezTo>
                    <a:pt x="18" y="13"/>
                    <a:pt x="18" y="13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6"/>
                    <a:pt x="18" y="16"/>
                  </a:cubicBezTo>
                  <a:cubicBezTo>
                    <a:pt x="16" y="17"/>
                    <a:pt x="15" y="18"/>
                    <a:pt x="13" y="18"/>
                  </a:cubicBezTo>
                  <a:cubicBezTo>
                    <a:pt x="12" y="19"/>
                    <a:pt x="11" y="19"/>
                    <a:pt x="9" y="20"/>
                  </a:cubicBezTo>
                  <a:cubicBezTo>
                    <a:pt x="6" y="22"/>
                    <a:pt x="3" y="26"/>
                    <a:pt x="2" y="30"/>
                  </a:cubicBezTo>
                  <a:cubicBezTo>
                    <a:pt x="1" y="33"/>
                    <a:pt x="1" y="36"/>
                    <a:pt x="1" y="39"/>
                  </a:cubicBezTo>
                  <a:cubicBezTo>
                    <a:pt x="1" y="39"/>
                    <a:pt x="1" y="40"/>
                    <a:pt x="1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5"/>
                    <a:pt x="1" y="45"/>
                    <a:pt x="2" y="45"/>
                  </a:cubicBezTo>
                  <a:cubicBezTo>
                    <a:pt x="2" y="45"/>
                    <a:pt x="3" y="45"/>
                    <a:pt x="3" y="45"/>
                  </a:cubicBezTo>
                  <a:cubicBezTo>
                    <a:pt x="3" y="45"/>
                    <a:pt x="3" y="45"/>
                    <a:pt x="4" y="45"/>
                  </a:cubicBezTo>
                  <a:cubicBezTo>
                    <a:pt x="5" y="45"/>
                    <a:pt x="7" y="45"/>
                    <a:pt x="8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1" y="47"/>
                    <a:pt x="13" y="48"/>
                    <a:pt x="15" y="49"/>
                  </a:cubicBezTo>
                  <a:cubicBezTo>
                    <a:pt x="17" y="50"/>
                    <a:pt x="20" y="50"/>
                    <a:pt x="22" y="51"/>
                  </a:cubicBezTo>
                  <a:cubicBezTo>
                    <a:pt x="23" y="51"/>
                    <a:pt x="24" y="52"/>
                    <a:pt x="25" y="52"/>
                  </a:cubicBezTo>
                  <a:cubicBezTo>
                    <a:pt x="25" y="52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3"/>
                    <a:pt x="29" y="54"/>
                    <a:pt x="31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4"/>
                    <a:pt x="32" y="52"/>
                    <a:pt x="33" y="51"/>
                  </a:cubicBezTo>
                  <a:cubicBezTo>
                    <a:pt x="33" y="51"/>
                    <a:pt x="33" y="50"/>
                    <a:pt x="33" y="50"/>
                  </a:cubicBezTo>
                  <a:cubicBezTo>
                    <a:pt x="33" y="49"/>
                    <a:pt x="34" y="48"/>
                    <a:pt x="34" y="47"/>
                  </a:cubicBezTo>
                  <a:cubicBezTo>
                    <a:pt x="35" y="47"/>
                    <a:pt x="35" y="46"/>
                    <a:pt x="36" y="46"/>
                  </a:cubicBezTo>
                  <a:cubicBezTo>
                    <a:pt x="38" y="42"/>
                    <a:pt x="39" y="38"/>
                    <a:pt x="38" y="33"/>
                  </a:cubicBezTo>
                  <a:cubicBezTo>
                    <a:pt x="37" y="30"/>
                    <a:pt x="35" y="27"/>
                    <a:pt x="34" y="24"/>
                  </a:cubicBezTo>
                  <a:cubicBezTo>
                    <a:pt x="33" y="23"/>
                    <a:pt x="32" y="21"/>
                    <a:pt x="31" y="20"/>
                  </a:cubicBezTo>
                  <a:cubicBezTo>
                    <a:pt x="34" y="23"/>
                    <a:pt x="39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6"/>
                    <a:pt x="44" y="25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3"/>
                    <a:pt x="39" y="21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0"/>
                    <a:pt x="39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6"/>
                    <a:pt x="36" y="16"/>
                  </a:cubicBezTo>
                  <a:cubicBezTo>
                    <a:pt x="36" y="16"/>
                    <a:pt x="35" y="16"/>
                    <a:pt x="34" y="16"/>
                  </a:cubicBezTo>
                  <a:cubicBezTo>
                    <a:pt x="34" y="15"/>
                    <a:pt x="34" y="15"/>
                    <a:pt x="33" y="15"/>
                  </a:cubicBezTo>
                  <a:cubicBezTo>
                    <a:pt x="34" y="13"/>
                    <a:pt x="37" y="11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8"/>
                    <a:pt x="38" y="7"/>
                    <a:pt x="37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3"/>
                    <a:pt x="33" y="3"/>
                    <a:pt x="32" y="3"/>
                  </a:cubicBezTo>
                  <a:cubicBezTo>
                    <a:pt x="31" y="2"/>
                    <a:pt x="30" y="2"/>
                    <a:pt x="29" y="2"/>
                  </a:cubicBezTo>
                  <a:cubicBezTo>
                    <a:pt x="28" y="1"/>
                    <a:pt x="27" y="1"/>
                    <a:pt x="26" y="0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54"/>
            <p:cNvSpPr>
              <a:spLocks noEditPoints="1"/>
            </p:cNvSpPr>
            <p:nvPr/>
          </p:nvSpPr>
          <p:spPr bwMode="auto">
            <a:xfrm>
              <a:off x="4084" y="2477"/>
              <a:ext cx="9" cy="14"/>
            </a:xfrm>
            <a:custGeom>
              <a:avLst/>
              <a:gdLst>
                <a:gd name="T0" fmla="*/ 1 w 4"/>
                <a:gd name="T1" fmla="*/ 5 h 6"/>
                <a:gd name="T2" fmla="*/ 1 w 4"/>
                <a:gd name="T3" fmla="*/ 5 h 6"/>
                <a:gd name="T4" fmla="*/ 2 w 4"/>
                <a:gd name="T5" fmla="*/ 2 h 6"/>
                <a:gd name="T6" fmla="*/ 2 w 4"/>
                <a:gd name="T7" fmla="*/ 3 h 6"/>
                <a:gd name="T8" fmla="*/ 2 w 4"/>
                <a:gd name="T9" fmla="*/ 4 h 6"/>
                <a:gd name="T10" fmla="*/ 1 w 4"/>
                <a:gd name="T11" fmla="*/ 5 h 6"/>
                <a:gd name="T12" fmla="*/ 1 w 4"/>
                <a:gd name="T13" fmla="*/ 0 h 6"/>
                <a:gd name="T14" fmla="*/ 1 w 4"/>
                <a:gd name="T15" fmla="*/ 0 h 6"/>
                <a:gd name="T16" fmla="*/ 0 w 4"/>
                <a:gd name="T17" fmla="*/ 5 h 6"/>
                <a:gd name="T18" fmla="*/ 0 w 4"/>
                <a:gd name="T19" fmla="*/ 6 h 6"/>
                <a:gd name="T20" fmla="*/ 0 w 4"/>
                <a:gd name="T21" fmla="*/ 6 h 6"/>
                <a:gd name="T22" fmla="*/ 1 w 4"/>
                <a:gd name="T23" fmla="*/ 6 h 6"/>
                <a:gd name="T24" fmla="*/ 1 w 4"/>
                <a:gd name="T25" fmla="*/ 6 h 6"/>
                <a:gd name="T26" fmla="*/ 3 w 4"/>
                <a:gd name="T27" fmla="*/ 5 h 6"/>
                <a:gd name="T28" fmla="*/ 3 w 4"/>
                <a:gd name="T29" fmla="*/ 2 h 6"/>
                <a:gd name="T30" fmla="*/ 2 w 4"/>
                <a:gd name="T31" fmla="*/ 0 h 6"/>
                <a:gd name="T32" fmla="*/ 1 w 4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6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1" y="5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3" y="6"/>
                    <a:pt x="3" y="5"/>
                  </a:cubicBezTo>
                  <a:cubicBezTo>
                    <a:pt x="4" y="4"/>
                    <a:pt x="4" y="3"/>
                    <a:pt x="3" y="2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55"/>
            <p:cNvSpPr>
              <a:spLocks noEditPoints="1"/>
            </p:cNvSpPr>
            <p:nvPr/>
          </p:nvSpPr>
          <p:spPr bwMode="auto">
            <a:xfrm>
              <a:off x="4062" y="2448"/>
              <a:ext cx="46" cy="50"/>
            </a:xfrm>
            <a:custGeom>
              <a:avLst/>
              <a:gdLst>
                <a:gd name="T0" fmla="*/ 12 w 19"/>
                <a:gd name="T1" fmla="*/ 3 h 21"/>
                <a:gd name="T2" fmla="*/ 14 w 19"/>
                <a:gd name="T3" fmla="*/ 1 h 21"/>
                <a:gd name="T4" fmla="*/ 13 w 19"/>
                <a:gd name="T5" fmla="*/ 3 h 21"/>
                <a:gd name="T6" fmla="*/ 13 w 19"/>
                <a:gd name="T7" fmla="*/ 3 h 21"/>
                <a:gd name="T8" fmla="*/ 17 w 19"/>
                <a:gd name="T9" fmla="*/ 7 h 21"/>
                <a:gd name="T10" fmla="*/ 13 w 19"/>
                <a:gd name="T11" fmla="*/ 5 h 21"/>
                <a:gd name="T12" fmla="*/ 12 w 19"/>
                <a:gd name="T13" fmla="*/ 5 h 21"/>
                <a:gd name="T14" fmla="*/ 11 w 19"/>
                <a:gd name="T15" fmla="*/ 11 h 21"/>
                <a:gd name="T16" fmla="*/ 14 w 19"/>
                <a:gd name="T17" fmla="*/ 14 h 21"/>
                <a:gd name="T18" fmla="*/ 13 w 19"/>
                <a:gd name="T19" fmla="*/ 18 h 21"/>
                <a:gd name="T20" fmla="*/ 9 w 19"/>
                <a:gd name="T21" fmla="*/ 19 h 21"/>
                <a:gd name="T22" fmla="*/ 8 w 19"/>
                <a:gd name="T23" fmla="*/ 19 h 21"/>
                <a:gd name="T24" fmla="*/ 7 w 19"/>
                <a:gd name="T25" fmla="*/ 20 h 21"/>
                <a:gd name="T26" fmla="*/ 7 w 19"/>
                <a:gd name="T27" fmla="*/ 19 h 21"/>
                <a:gd name="T28" fmla="*/ 6 w 19"/>
                <a:gd name="T29" fmla="*/ 18 h 21"/>
                <a:gd name="T30" fmla="*/ 3 w 19"/>
                <a:gd name="T31" fmla="*/ 14 h 21"/>
                <a:gd name="T32" fmla="*/ 7 w 19"/>
                <a:gd name="T33" fmla="*/ 17 h 21"/>
                <a:gd name="T34" fmla="*/ 9 w 19"/>
                <a:gd name="T35" fmla="*/ 11 h 21"/>
                <a:gd name="T36" fmla="*/ 6 w 19"/>
                <a:gd name="T37" fmla="*/ 6 h 21"/>
                <a:gd name="T38" fmla="*/ 10 w 19"/>
                <a:gd name="T39" fmla="*/ 3 h 21"/>
                <a:gd name="T40" fmla="*/ 12 w 19"/>
                <a:gd name="T41" fmla="*/ 0 h 21"/>
                <a:gd name="T42" fmla="*/ 11 w 19"/>
                <a:gd name="T43" fmla="*/ 2 h 21"/>
                <a:gd name="T44" fmla="*/ 8 w 19"/>
                <a:gd name="T45" fmla="*/ 2 h 21"/>
                <a:gd name="T46" fmla="*/ 8 w 19"/>
                <a:gd name="T47" fmla="*/ 11 h 21"/>
                <a:gd name="T48" fmla="*/ 4 w 19"/>
                <a:gd name="T49" fmla="*/ 13 h 21"/>
                <a:gd name="T50" fmla="*/ 3 w 19"/>
                <a:gd name="T51" fmla="*/ 13 h 21"/>
                <a:gd name="T52" fmla="*/ 0 w 19"/>
                <a:gd name="T53" fmla="*/ 15 h 21"/>
                <a:gd name="T54" fmla="*/ 6 w 19"/>
                <a:gd name="T55" fmla="*/ 19 h 21"/>
                <a:gd name="T56" fmla="*/ 6 w 19"/>
                <a:gd name="T57" fmla="*/ 20 h 21"/>
                <a:gd name="T58" fmla="*/ 8 w 19"/>
                <a:gd name="T59" fmla="*/ 21 h 21"/>
                <a:gd name="T60" fmla="*/ 9 w 19"/>
                <a:gd name="T61" fmla="*/ 21 h 21"/>
                <a:gd name="T62" fmla="*/ 9 w 19"/>
                <a:gd name="T63" fmla="*/ 20 h 21"/>
                <a:gd name="T64" fmla="*/ 13 w 19"/>
                <a:gd name="T65" fmla="*/ 19 h 21"/>
                <a:gd name="T66" fmla="*/ 15 w 19"/>
                <a:gd name="T67" fmla="*/ 13 h 21"/>
                <a:gd name="T68" fmla="*/ 13 w 19"/>
                <a:gd name="T69" fmla="*/ 6 h 21"/>
                <a:gd name="T70" fmla="*/ 15 w 19"/>
                <a:gd name="T71" fmla="*/ 9 h 21"/>
                <a:gd name="T72" fmla="*/ 16 w 19"/>
                <a:gd name="T73" fmla="*/ 9 h 21"/>
                <a:gd name="T74" fmla="*/ 18 w 19"/>
                <a:gd name="T75" fmla="*/ 6 h 21"/>
                <a:gd name="T76" fmla="*/ 15 w 19"/>
                <a:gd name="T77" fmla="*/ 2 h 21"/>
                <a:gd name="T78" fmla="*/ 15 w 19"/>
                <a:gd name="T79" fmla="*/ 0 h 21"/>
                <a:gd name="T80" fmla="*/ 12 w 19"/>
                <a:gd name="T8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" h="21">
                  <a:moveTo>
                    <a:pt x="11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6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7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7"/>
                    <a:pt x="11" y="8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2"/>
                    <a:pt x="13" y="13"/>
                    <a:pt x="14" y="14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4" y="17"/>
                    <a:pt x="14" y="18"/>
                    <a:pt x="13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6"/>
                    <a:pt x="2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4" y="15"/>
                    <a:pt x="6" y="16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5"/>
                    <a:pt x="9" y="13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9"/>
                    <a:pt x="6" y="7"/>
                    <a:pt x="6" y="6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1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3"/>
                    <a:pt x="5" y="4"/>
                    <a:pt x="5" y="6"/>
                  </a:cubicBezTo>
                  <a:cubicBezTo>
                    <a:pt x="5" y="8"/>
                    <a:pt x="6" y="9"/>
                    <a:pt x="8" y="11"/>
                  </a:cubicBezTo>
                  <a:cubicBezTo>
                    <a:pt x="8" y="13"/>
                    <a:pt x="7" y="14"/>
                    <a:pt x="7" y="15"/>
                  </a:cubicBezTo>
                  <a:cubicBezTo>
                    <a:pt x="6" y="15"/>
                    <a:pt x="5" y="14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7"/>
                    <a:pt x="5" y="18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0"/>
                    <a:pt x="13" y="20"/>
                    <a:pt x="13" y="19"/>
                  </a:cubicBezTo>
                  <a:cubicBezTo>
                    <a:pt x="15" y="19"/>
                    <a:pt x="16" y="17"/>
                    <a:pt x="16" y="16"/>
                  </a:cubicBezTo>
                  <a:cubicBezTo>
                    <a:pt x="16" y="15"/>
                    <a:pt x="15" y="14"/>
                    <a:pt x="15" y="13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4" y="7"/>
                    <a:pt x="14" y="8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7"/>
                    <a:pt x="19" y="7"/>
                    <a:pt x="18" y="6"/>
                  </a:cubicBezTo>
                  <a:cubicBezTo>
                    <a:pt x="18" y="5"/>
                    <a:pt x="16" y="3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56"/>
            <p:cNvSpPr>
              <a:spLocks noEditPoints="1"/>
            </p:cNvSpPr>
            <p:nvPr/>
          </p:nvSpPr>
          <p:spPr bwMode="auto">
            <a:xfrm>
              <a:off x="4079" y="2458"/>
              <a:ext cx="10" cy="11"/>
            </a:xfrm>
            <a:custGeom>
              <a:avLst/>
              <a:gdLst>
                <a:gd name="T0" fmla="*/ 2 w 4"/>
                <a:gd name="T1" fmla="*/ 3 h 5"/>
                <a:gd name="T2" fmla="*/ 2 w 4"/>
                <a:gd name="T3" fmla="*/ 2 h 5"/>
                <a:gd name="T4" fmla="*/ 3 w 4"/>
                <a:gd name="T5" fmla="*/ 1 h 5"/>
                <a:gd name="T6" fmla="*/ 2 w 4"/>
                <a:gd name="T7" fmla="*/ 3 h 5"/>
                <a:gd name="T8" fmla="*/ 4 w 4"/>
                <a:gd name="T9" fmla="*/ 0 h 5"/>
                <a:gd name="T10" fmla="*/ 1 w 4"/>
                <a:gd name="T11" fmla="*/ 1 h 5"/>
                <a:gd name="T12" fmla="*/ 2 w 4"/>
                <a:gd name="T13" fmla="*/ 4 h 5"/>
                <a:gd name="T14" fmla="*/ 2 w 4"/>
                <a:gd name="T15" fmla="*/ 5 h 5"/>
                <a:gd name="T16" fmla="*/ 2 w 4"/>
                <a:gd name="T17" fmla="*/ 5 h 5"/>
                <a:gd name="T18" fmla="*/ 2 w 4"/>
                <a:gd name="T19" fmla="*/ 5 h 5"/>
                <a:gd name="T20" fmla="*/ 3 w 4"/>
                <a:gd name="T21" fmla="*/ 5 h 5"/>
                <a:gd name="T22" fmla="*/ 3 w 4"/>
                <a:gd name="T23" fmla="*/ 5 h 5"/>
                <a:gd name="T24" fmla="*/ 4 w 4"/>
                <a:gd name="T25" fmla="*/ 0 h 5"/>
                <a:gd name="T26" fmla="*/ 4 w 4"/>
                <a:gd name="T27" fmla="*/ 0 h 5"/>
                <a:gd name="T28" fmla="*/ 4 w 4"/>
                <a:gd name="T29" fmla="*/ 0 h 5"/>
                <a:gd name="T30" fmla="*/ 4 w 4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" h="5">
                  <a:moveTo>
                    <a:pt x="2" y="3"/>
                  </a:move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2"/>
                    <a:pt x="2" y="2"/>
                    <a:pt x="2" y="3"/>
                  </a:cubicBezTo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3"/>
                    <a:pt x="4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57"/>
            <p:cNvSpPr>
              <a:spLocks noEditPoints="1"/>
            </p:cNvSpPr>
            <p:nvPr/>
          </p:nvSpPr>
          <p:spPr bwMode="auto">
            <a:xfrm>
              <a:off x="3534" y="2367"/>
              <a:ext cx="55" cy="52"/>
            </a:xfrm>
            <a:custGeom>
              <a:avLst/>
              <a:gdLst>
                <a:gd name="T0" fmla="*/ 14 w 23"/>
                <a:gd name="T1" fmla="*/ 21 h 22"/>
                <a:gd name="T2" fmla="*/ 12 w 23"/>
                <a:gd name="T3" fmla="*/ 21 h 22"/>
                <a:gd name="T4" fmla="*/ 13 w 23"/>
                <a:gd name="T5" fmla="*/ 21 h 22"/>
                <a:gd name="T6" fmla="*/ 11 w 23"/>
                <a:gd name="T7" fmla="*/ 21 h 22"/>
                <a:gd name="T8" fmla="*/ 11 w 23"/>
                <a:gd name="T9" fmla="*/ 21 h 22"/>
                <a:gd name="T10" fmla="*/ 10 w 23"/>
                <a:gd name="T11" fmla="*/ 21 h 22"/>
                <a:gd name="T12" fmla="*/ 9 w 23"/>
                <a:gd name="T13" fmla="*/ 21 h 22"/>
                <a:gd name="T14" fmla="*/ 10 w 23"/>
                <a:gd name="T15" fmla="*/ 20 h 22"/>
                <a:gd name="T16" fmla="*/ 8 w 23"/>
                <a:gd name="T17" fmla="*/ 21 h 22"/>
                <a:gd name="T18" fmla="*/ 9 w 23"/>
                <a:gd name="T19" fmla="*/ 21 h 22"/>
                <a:gd name="T20" fmla="*/ 8 w 23"/>
                <a:gd name="T21" fmla="*/ 19 h 22"/>
                <a:gd name="T22" fmla="*/ 7 w 23"/>
                <a:gd name="T23" fmla="*/ 20 h 22"/>
                <a:gd name="T24" fmla="*/ 8 w 23"/>
                <a:gd name="T25" fmla="*/ 19 h 22"/>
                <a:gd name="T26" fmla="*/ 4 w 23"/>
                <a:gd name="T27" fmla="*/ 18 h 22"/>
                <a:gd name="T28" fmla="*/ 5 w 23"/>
                <a:gd name="T29" fmla="*/ 19 h 22"/>
                <a:gd name="T30" fmla="*/ 4 w 23"/>
                <a:gd name="T31" fmla="*/ 16 h 22"/>
                <a:gd name="T32" fmla="*/ 4 w 23"/>
                <a:gd name="T33" fmla="*/ 17 h 22"/>
                <a:gd name="T34" fmla="*/ 3 w 23"/>
                <a:gd name="T35" fmla="*/ 15 h 22"/>
                <a:gd name="T36" fmla="*/ 4 w 23"/>
                <a:gd name="T37" fmla="*/ 15 h 22"/>
                <a:gd name="T38" fmla="*/ 2 w 23"/>
                <a:gd name="T39" fmla="*/ 15 h 22"/>
                <a:gd name="T40" fmla="*/ 3 w 23"/>
                <a:gd name="T41" fmla="*/ 13 h 22"/>
                <a:gd name="T42" fmla="*/ 2 w 23"/>
                <a:gd name="T43" fmla="*/ 13 h 22"/>
                <a:gd name="T44" fmla="*/ 3 w 23"/>
                <a:gd name="T45" fmla="*/ 10 h 22"/>
                <a:gd name="T46" fmla="*/ 2 w 23"/>
                <a:gd name="T47" fmla="*/ 10 h 22"/>
                <a:gd name="T48" fmla="*/ 3 w 23"/>
                <a:gd name="T49" fmla="*/ 9 h 22"/>
                <a:gd name="T50" fmla="*/ 2 w 23"/>
                <a:gd name="T51" fmla="*/ 9 h 22"/>
                <a:gd name="T52" fmla="*/ 3 w 23"/>
                <a:gd name="T53" fmla="*/ 8 h 22"/>
                <a:gd name="T54" fmla="*/ 2 w 23"/>
                <a:gd name="T55" fmla="*/ 7 h 22"/>
                <a:gd name="T56" fmla="*/ 3 w 23"/>
                <a:gd name="T57" fmla="*/ 6 h 22"/>
                <a:gd name="T58" fmla="*/ 3 w 23"/>
                <a:gd name="T59" fmla="*/ 6 h 22"/>
                <a:gd name="T60" fmla="*/ 4 w 23"/>
                <a:gd name="T61" fmla="*/ 5 h 22"/>
                <a:gd name="T62" fmla="*/ 14 w 23"/>
                <a:gd name="T63" fmla="*/ 20 h 22"/>
                <a:gd name="T64" fmla="*/ 9 w 23"/>
                <a:gd name="T65" fmla="*/ 1 h 22"/>
                <a:gd name="T66" fmla="*/ 21 w 23"/>
                <a:gd name="T67" fmla="*/ 16 h 22"/>
                <a:gd name="T68" fmla="*/ 12 w 23"/>
                <a:gd name="T69" fmla="*/ 0 h 22"/>
                <a:gd name="T70" fmla="*/ 6 w 23"/>
                <a:gd name="T71" fmla="*/ 2 h 22"/>
                <a:gd name="T72" fmla="*/ 3 w 23"/>
                <a:gd name="T73" fmla="*/ 4 h 22"/>
                <a:gd name="T74" fmla="*/ 1 w 23"/>
                <a:gd name="T75" fmla="*/ 15 h 22"/>
                <a:gd name="T76" fmla="*/ 10 w 23"/>
                <a:gd name="T77" fmla="*/ 22 h 22"/>
                <a:gd name="T78" fmla="*/ 13 w 23"/>
                <a:gd name="T79" fmla="*/ 22 h 22"/>
                <a:gd name="T80" fmla="*/ 13 w 23"/>
                <a:gd name="T81" fmla="*/ 22 h 22"/>
                <a:gd name="T82" fmla="*/ 18 w 23"/>
                <a:gd name="T83" fmla="*/ 20 h 22"/>
                <a:gd name="T84" fmla="*/ 22 w 23"/>
                <a:gd name="T8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22"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1"/>
                    <a:pt x="13" y="21"/>
                    <a:pt x="13" y="21"/>
                  </a:cubicBezTo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1"/>
                    <a:pt x="11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9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7" y="21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7" y="20"/>
                  </a:moveTo>
                  <a:cubicBezTo>
                    <a:pt x="6" y="20"/>
                    <a:pt x="6" y="20"/>
                    <a:pt x="5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5" y="19"/>
                  </a:moveTo>
                  <a:cubicBezTo>
                    <a:pt x="5" y="19"/>
                    <a:pt x="4" y="18"/>
                    <a:pt x="4" y="18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7"/>
                    <a:pt x="5" y="17"/>
                    <a:pt x="6" y="18"/>
                  </a:cubicBezTo>
                  <a:cubicBezTo>
                    <a:pt x="5" y="19"/>
                    <a:pt x="5" y="19"/>
                    <a:pt x="5" y="19"/>
                  </a:cubicBezTo>
                  <a:moveTo>
                    <a:pt x="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7"/>
                    <a:pt x="4" y="17"/>
                  </a:cubicBezTo>
                  <a:moveTo>
                    <a:pt x="3" y="16"/>
                  </a:moveTo>
                  <a:cubicBezTo>
                    <a:pt x="3" y="16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" y="15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2" y="13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1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moveTo>
                    <a:pt x="2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14" y="20"/>
                  </a:moveTo>
                  <a:cubicBezTo>
                    <a:pt x="10" y="20"/>
                    <a:pt x="6" y="18"/>
                    <a:pt x="5" y="14"/>
                  </a:cubicBezTo>
                  <a:cubicBezTo>
                    <a:pt x="3" y="11"/>
                    <a:pt x="4" y="7"/>
                    <a:pt x="5" y="5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6" y="1"/>
                    <a:pt x="19" y="4"/>
                    <a:pt x="21" y="8"/>
                  </a:cubicBezTo>
                  <a:cubicBezTo>
                    <a:pt x="22" y="11"/>
                    <a:pt x="22" y="14"/>
                    <a:pt x="21" y="16"/>
                  </a:cubicBezTo>
                  <a:cubicBezTo>
                    <a:pt x="20" y="18"/>
                    <a:pt x="18" y="19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moveTo>
                    <a:pt x="12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7"/>
                    <a:pt x="0" y="12"/>
                    <a:pt x="1" y="15"/>
                  </a:cubicBezTo>
                  <a:cubicBezTo>
                    <a:pt x="3" y="19"/>
                    <a:pt x="6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7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19"/>
                    <a:pt x="21" y="18"/>
                    <a:pt x="22" y="16"/>
                  </a:cubicBezTo>
                  <a:cubicBezTo>
                    <a:pt x="23" y="14"/>
                    <a:pt x="23" y="11"/>
                    <a:pt x="22" y="8"/>
                  </a:cubicBezTo>
                  <a:cubicBezTo>
                    <a:pt x="20" y="3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58"/>
            <p:cNvSpPr>
              <a:spLocks noEditPoints="1"/>
            </p:cNvSpPr>
            <p:nvPr/>
          </p:nvSpPr>
          <p:spPr bwMode="auto">
            <a:xfrm>
              <a:off x="3544" y="2372"/>
              <a:ext cx="40" cy="40"/>
            </a:xfrm>
            <a:custGeom>
              <a:avLst/>
              <a:gdLst>
                <a:gd name="T0" fmla="*/ 16 w 17"/>
                <a:gd name="T1" fmla="*/ 10 h 17"/>
                <a:gd name="T2" fmla="*/ 16 w 17"/>
                <a:gd name="T3" fmla="*/ 11 h 17"/>
                <a:gd name="T4" fmla="*/ 16 w 17"/>
                <a:gd name="T5" fmla="*/ 9 h 17"/>
                <a:gd name="T6" fmla="*/ 16 w 17"/>
                <a:gd name="T7" fmla="*/ 10 h 17"/>
                <a:gd name="T8" fmla="*/ 16 w 17"/>
                <a:gd name="T9" fmla="*/ 8 h 17"/>
                <a:gd name="T10" fmla="*/ 16 w 17"/>
                <a:gd name="T11" fmla="*/ 7 h 17"/>
                <a:gd name="T12" fmla="*/ 16 w 17"/>
                <a:gd name="T13" fmla="*/ 8 h 17"/>
                <a:gd name="T14" fmla="*/ 15 w 17"/>
                <a:gd name="T15" fmla="*/ 7 h 17"/>
                <a:gd name="T16" fmla="*/ 15 w 17"/>
                <a:gd name="T17" fmla="*/ 6 h 17"/>
                <a:gd name="T18" fmla="*/ 15 w 17"/>
                <a:gd name="T19" fmla="*/ 7 h 17"/>
                <a:gd name="T20" fmla="*/ 14 w 17"/>
                <a:gd name="T21" fmla="*/ 5 h 17"/>
                <a:gd name="T22" fmla="*/ 15 w 17"/>
                <a:gd name="T23" fmla="*/ 5 h 17"/>
                <a:gd name="T24" fmla="*/ 14 w 17"/>
                <a:gd name="T25" fmla="*/ 4 h 17"/>
                <a:gd name="T26" fmla="*/ 13 w 17"/>
                <a:gd name="T27" fmla="*/ 3 h 17"/>
                <a:gd name="T28" fmla="*/ 14 w 17"/>
                <a:gd name="T29" fmla="*/ 4 h 17"/>
                <a:gd name="T30" fmla="*/ 12 w 17"/>
                <a:gd name="T31" fmla="*/ 2 h 17"/>
                <a:gd name="T32" fmla="*/ 13 w 17"/>
                <a:gd name="T33" fmla="*/ 3 h 17"/>
                <a:gd name="T34" fmla="*/ 10 w 17"/>
                <a:gd name="T35" fmla="*/ 16 h 17"/>
                <a:gd name="T36" fmla="*/ 2 w 17"/>
                <a:gd name="T37" fmla="*/ 4 h 17"/>
                <a:gd name="T38" fmla="*/ 4 w 17"/>
                <a:gd name="T39" fmla="*/ 2 h 17"/>
                <a:gd name="T40" fmla="*/ 7 w 17"/>
                <a:gd name="T41" fmla="*/ 2 h 17"/>
                <a:gd name="T42" fmla="*/ 12 w 17"/>
                <a:gd name="T43" fmla="*/ 4 h 17"/>
                <a:gd name="T44" fmla="*/ 12 w 17"/>
                <a:gd name="T45" fmla="*/ 4 h 17"/>
                <a:gd name="T46" fmla="*/ 13 w 17"/>
                <a:gd name="T47" fmla="*/ 15 h 17"/>
                <a:gd name="T48" fmla="*/ 11 w 17"/>
                <a:gd name="T49" fmla="*/ 16 h 17"/>
                <a:gd name="T50" fmla="*/ 11 w 17"/>
                <a:gd name="T51" fmla="*/ 2 h 17"/>
                <a:gd name="T52" fmla="*/ 11 w 17"/>
                <a:gd name="T53" fmla="*/ 2 h 17"/>
                <a:gd name="T54" fmla="*/ 11 w 17"/>
                <a:gd name="T55" fmla="*/ 2 h 17"/>
                <a:gd name="T56" fmla="*/ 10 w 17"/>
                <a:gd name="T57" fmla="*/ 1 h 17"/>
                <a:gd name="T58" fmla="*/ 10 w 17"/>
                <a:gd name="T59" fmla="*/ 1 h 17"/>
                <a:gd name="T60" fmla="*/ 6 w 17"/>
                <a:gd name="T61" fmla="*/ 0 h 17"/>
                <a:gd name="T62" fmla="*/ 1 w 17"/>
                <a:gd name="T63" fmla="*/ 12 h 17"/>
                <a:gd name="T64" fmla="*/ 11 w 17"/>
                <a:gd name="T65" fmla="*/ 17 h 17"/>
                <a:gd name="T66" fmla="*/ 16 w 17"/>
                <a:gd name="T6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17">
                  <a:moveTo>
                    <a:pt x="16" y="11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6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5" y="7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moveTo>
                    <a:pt x="15" y="6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moveTo>
                    <a:pt x="14" y="4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moveTo>
                    <a:pt x="13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moveTo>
                    <a:pt x="10" y="16"/>
                  </a:moveTo>
                  <a:cubicBezTo>
                    <a:pt x="6" y="16"/>
                    <a:pt x="3" y="14"/>
                    <a:pt x="2" y="11"/>
                  </a:cubicBezTo>
                  <a:cubicBezTo>
                    <a:pt x="1" y="9"/>
                    <a:pt x="1" y="6"/>
                    <a:pt x="2" y="4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0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6"/>
                    <a:pt x="15" y="8"/>
                  </a:cubicBezTo>
                  <a:cubicBezTo>
                    <a:pt x="16" y="10"/>
                    <a:pt x="15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0" y="16"/>
                    <a:pt x="10" y="16"/>
                  </a:cubicBezTo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0" y="6"/>
                    <a:pt x="0" y="9"/>
                    <a:pt x="1" y="12"/>
                  </a:cubicBezTo>
                  <a:cubicBezTo>
                    <a:pt x="3" y="15"/>
                    <a:pt x="6" y="17"/>
                    <a:pt x="10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3" y="17"/>
                    <a:pt x="15" y="15"/>
                    <a:pt x="16" y="13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5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59"/>
            <p:cNvSpPr>
              <a:spLocks noEditPoints="1"/>
            </p:cNvSpPr>
            <p:nvPr/>
          </p:nvSpPr>
          <p:spPr bwMode="auto">
            <a:xfrm>
              <a:off x="3553" y="2379"/>
              <a:ext cx="22" cy="29"/>
            </a:xfrm>
            <a:custGeom>
              <a:avLst/>
              <a:gdLst>
                <a:gd name="T0" fmla="*/ 1 w 9"/>
                <a:gd name="T1" fmla="*/ 6 h 12"/>
                <a:gd name="T2" fmla="*/ 1 w 9"/>
                <a:gd name="T3" fmla="*/ 3 h 12"/>
                <a:gd name="T4" fmla="*/ 2 w 9"/>
                <a:gd name="T5" fmla="*/ 2 h 12"/>
                <a:gd name="T6" fmla="*/ 1 w 9"/>
                <a:gd name="T7" fmla="*/ 1 h 12"/>
                <a:gd name="T8" fmla="*/ 2 w 9"/>
                <a:gd name="T9" fmla="*/ 1 h 12"/>
                <a:gd name="T10" fmla="*/ 2 w 9"/>
                <a:gd name="T11" fmla="*/ 1 h 12"/>
                <a:gd name="T12" fmla="*/ 3 w 9"/>
                <a:gd name="T13" fmla="*/ 2 h 12"/>
                <a:gd name="T14" fmla="*/ 5 w 9"/>
                <a:gd name="T15" fmla="*/ 2 h 12"/>
                <a:gd name="T16" fmla="*/ 4 w 9"/>
                <a:gd name="T17" fmla="*/ 3 h 12"/>
                <a:gd name="T18" fmla="*/ 2 w 9"/>
                <a:gd name="T19" fmla="*/ 5 h 12"/>
                <a:gd name="T20" fmla="*/ 4 w 9"/>
                <a:gd name="T21" fmla="*/ 6 h 12"/>
                <a:gd name="T22" fmla="*/ 7 w 9"/>
                <a:gd name="T23" fmla="*/ 6 h 12"/>
                <a:gd name="T24" fmla="*/ 7 w 9"/>
                <a:gd name="T25" fmla="*/ 9 h 12"/>
                <a:gd name="T26" fmla="*/ 8 w 9"/>
                <a:gd name="T27" fmla="*/ 11 h 12"/>
                <a:gd name="T28" fmla="*/ 7 w 9"/>
                <a:gd name="T29" fmla="*/ 11 h 12"/>
                <a:gd name="T30" fmla="*/ 6 w 9"/>
                <a:gd name="T31" fmla="*/ 10 h 12"/>
                <a:gd name="T32" fmla="*/ 6 w 9"/>
                <a:gd name="T33" fmla="*/ 10 h 12"/>
                <a:gd name="T34" fmla="*/ 4 w 9"/>
                <a:gd name="T35" fmla="*/ 9 h 12"/>
                <a:gd name="T36" fmla="*/ 5 w 9"/>
                <a:gd name="T37" fmla="*/ 9 h 12"/>
                <a:gd name="T38" fmla="*/ 7 w 9"/>
                <a:gd name="T39" fmla="*/ 8 h 12"/>
                <a:gd name="T40" fmla="*/ 6 w 9"/>
                <a:gd name="T41" fmla="*/ 6 h 12"/>
                <a:gd name="T42" fmla="*/ 3 w 9"/>
                <a:gd name="T43" fmla="*/ 6 h 12"/>
                <a:gd name="T44" fmla="*/ 1 w 9"/>
                <a:gd name="T45" fmla="*/ 0 h 12"/>
                <a:gd name="T46" fmla="*/ 0 w 9"/>
                <a:gd name="T47" fmla="*/ 1 h 12"/>
                <a:gd name="T48" fmla="*/ 0 w 9"/>
                <a:gd name="T49" fmla="*/ 2 h 12"/>
                <a:gd name="T50" fmla="*/ 0 w 9"/>
                <a:gd name="T51" fmla="*/ 4 h 12"/>
                <a:gd name="T52" fmla="*/ 3 w 9"/>
                <a:gd name="T53" fmla="*/ 7 h 12"/>
                <a:gd name="T54" fmla="*/ 5 w 9"/>
                <a:gd name="T55" fmla="*/ 7 h 12"/>
                <a:gd name="T56" fmla="*/ 6 w 9"/>
                <a:gd name="T57" fmla="*/ 7 h 12"/>
                <a:gd name="T58" fmla="*/ 6 w 9"/>
                <a:gd name="T59" fmla="*/ 8 h 12"/>
                <a:gd name="T60" fmla="*/ 4 w 9"/>
                <a:gd name="T61" fmla="*/ 8 h 12"/>
                <a:gd name="T62" fmla="*/ 3 w 9"/>
                <a:gd name="T63" fmla="*/ 9 h 12"/>
                <a:gd name="T64" fmla="*/ 5 w 9"/>
                <a:gd name="T65" fmla="*/ 11 h 12"/>
                <a:gd name="T66" fmla="*/ 7 w 9"/>
                <a:gd name="T67" fmla="*/ 12 h 12"/>
                <a:gd name="T68" fmla="*/ 7 w 9"/>
                <a:gd name="T69" fmla="*/ 12 h 12"/>
                <a:gd name="T70" fmla="*/ 8 w 9"/>
                <a:gd name="T71" fmla="*/ 12 h 12"/>
                <a:gd name="T72" fmla="*/ 9 w 9"/>
                <a:gd name="T73" fmla="*/ 11 h 12"/>
                <a:gd name="T74" fmla="*/ 9 w 9"/>
                <a:gd name="T75" fmla="*/ 7 h 12"/>
                <a:gd name="T76" fmla="*/ 5 w 9"/>
                <a:gd name="T77" fmla="*/ 5 h 12"/>
                <a:gd name="T78" fmla="*/ 3 w 9"/>
                <a:gd name="T79" fmla="*/ 5 h 12"/>
                <a:gd name="T80" fmla="*/ 3 w 9"/>
                <a:gd name="T81" fmla="*/ 4 h 12"/>
                <a:gd name="T82" fmla="*/ 4 w 9"/>
                <a:gd name="T83" fmla="*/ 4 h 12"/>
                <a:gd name="T84" fmla="*/ 5 w 9"/>
                <a:gd name="T85" fmla="*/ 4 h 12"/>
                <a:gd name="T86" fmla="*/ 6 w 9"/>
                <a:gd name="T87" fmla="*/ 2 h 12"/>
                <a:gd name="T88" fmla="*/ 3 w 9"/>
                <a:gd name="T89" fmla="*/ 1 h 12"/>
                <a:gd name="T90" fmla="*/ 2 w 9"/>
                <a:gd name="T9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" h="12">
                  <a:moveTo>
                    <a:pt x="3" y="6"/>
                  </a:moveTo>
                  <a:cubicBezTo>
                    <a:pt x="3" y="6"/>
                    <a:pt x="2" y="6"/>
                    <a:pt x="1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1" y="4"/>
                    <a:pt x="2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8"/>
                    <a:pt x="8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4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8" y="10"/>
                  </a:cubicBezTo>
                  <a:cubicBezTo>
                    <a:pt x="8" y="9"/>
                    <a:pt x="9" y="8"/>
                    <a:pt x="9" y="7"/>
                  </a:cubicBezTo>
                  <a:cubicBezTo>
                    <a:pt x="9" y="7"/>
                    <a:pt x="8" y="6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60"/>
            <p:cNvSpPr>
              <a:spLocks noEditPoints="1"/>
            </p:cNvSpPr>
            <p:nvPr/>
          </p:nvSpPr>
          <p:spPr bwMode="auto">
            <a:xfrm>
              <a:off x="3589" y="2429"/>
              <a:ext cx="55" cy="55"/>
            </a:xfrm>
            <a:custGeom>
              <a:avLst/>
              <a:gdLst>
                <a:gd name="T0" fmla="*/ 6 w 23"/>
                <a:gd name="T1" fmla="*/ 20 h 23"/>
                <a:gd name="T2" fmla="*/ 6 w 23"/>
                <a:gd name="T3" fmla="*/ 20 h 23"/>
                <a:gd name="T4" fmla="*/ 5 w 23"/>
                <a:gd name="T5" fmla="*/ 19 h 23"/>
                <a:gd name="T6" fmla="*/ 5 w 23"/>
                <a:gd name="T7" fmla="*/ 19 h 23"/>
                <a:gd name="T8" fmla="*/ 5 w 23"/>
                <a:gd name="T9" fmla="*/ 19 h 23"/>
                <a:gd name="T10" fmla="*/ 4 w 23"/>
                <a:gd name="T11" fmla="*/ 18 h 23"/>
                <a:gd name="T12" fmla="*/ 5 w 23"/>
                <a:gd name="T13" fmla="*/ 18 h 23"/>
                <a:gd name="T14" fmla="*/ 4 w 23"/>
                <a:gd name="T15" fmla="*/ 18 h 23"/>
                <a:gd name="T16" fmla="*/ 4 w 23"/>
                <a:gd name="T17" fmla="*/ 17 h 23"/>
                <a:gd name="T18" fmla="*/ 4 w 23"/>
                <a:gd name="T19" fmla="*/ 18 h 23"/>
                <a:gd name="T20" fmla="*/ 3 w 23"/>
                <a:gd name="T21" fmla="*/ 17 h 23"/>
                <a:gd name="T22" fmla="*/ 4 w 23"/>
                <a:gd name="T23" fmla="*/ 17 h 23"/>
                <a:gd name="T24" fmla="*/ 3 w 23"/>
                <a:gd name="T25" fmla="*/ 16 h 23"/>
                <a:gd name="T26" fmla="*/ 3 w 23"/>
                <a:gd name="T27" fmla="*/ 15 h 23"/>
                <a:gd name="T28" fmla="*/ 3 w 23"/>
                <a:gd name="T29" fmla="*/ 16 h 23"/>
                <a:gd name="T30" fmla="*/ 2 w 23"/>
                <a:gd name="T31" fmla="*/ 15 h 23"/>
                <a:gd name="T32" fmla="*/ 3 w 23"/>
                <a:gd name="T33" fmla="*/ 15 h 23"/>
                <a:gd name="T34" fmla="*/ 2 w 23"/>
                <a:gd name="T35" fmla="*/ 14 h 23"/>
                <a:gd name="T36" fmla="*/ 3 w 23"/>
                <a:gd name="T37" fmla="*/ 12 h 23"/>
                <a:gd name="T38" fmla="*/ 2 w 23"/>
                <a:gd name="T39" fmla="*/ 14 h 23"/>
                <a:gd name="T40" fmla="*/ 2 w 23"/>
                <a:gd name="T41" fmla="*/ 11 h 23"/>
                <a:gd name="T42" fmla="*/ 3 w 23"/>
                <a:gd name="T43" fmla="*/ 12 h 23"/>
                <a:gd name="T44" fmla="*/ 2 w 23"/>
                <a:gd name="T45" fmla="*/ 10 h 23"/>
                <a:gd name="T46" fmla="*/ 3 w 23"/>
                <a:gd name="T47" fmla="*/ 9 h 23"/>
                <a:gd name="T48" fmla="*/ 3 w 23"/>
                <a:gd name="T49" fmla="*/ 10 h 23"/>
                <a:gd name="T50" fmla="*/ 2 w 23"/>
                <a:gd name="T51" fmla="*/ 9 h 23"/>
                <a:gd name="T52" fmla="*/ 3 w 23"/>
                <a:gd name="T53" fmla="*/ 8 h 23"/>
                <a:gd name="T54" fmla="*/ 4 w 23"/>
                <a:gd name="T55" fmla="*/ 8 h 23"/>
                <a:gd name="T56" fmla="*/ 3 w 23"/>
                <a:gd name="T57" fmla="*/ 9 h 23"/>
                <a:gd name="T58" fmla="*/ 3 w 23"/>
                <a:gd name="T59" fmla="*/ 7 h 23"/>
                <a:gd name="T60" fmla="*/ 5 w 23"/>
                <a:gd name="T61" fmla="*/ 6 h 23"/>
                <a:gd name="T62" fmla="*/ 3 w 23"/>
                <a:gd name="T63" fmla="*/ 7 h 23"/>
                <a:gd name="T64" fmla="*/ 5 w 23"/>
                <a:gd name="T65" fmla="*/ 6 h 23"/>
                <a:gd name="T66" fmla="*/ 5 w 23"/>
                <a:gd name="T67" fmla="*/ 4 h 23"/>
                <a:gd name="T68" fmla="*/ 7 w 23"/>
                <a:gd name="T69" fmla="*/ 4 h 23"/>
                <a:gd name="T70" fmla="*/ 7 w 23"/>
                <a:gd name="T71" fmla="*/ 4 h 23"/>
                <a:gd name="T72" fmla="*/ 6 w 23"/>
                <a:gd name="T73" fmla="*/ 4 h 23"/>
                <a:gd name="T74" fmla="*/ 8 w 23"/>
                <a:gd name="T75" fmla="*/ 3 h 23"/>
                <a:gd name="T76" fmla="*/ 8 w 23"/>
                <a:gd name="T77" fmla="*/ 3 h 23"/>
                <a:gd name="T78" fmla="*/ 7 w 23"/>
                <a:gd name="T79" fmla="*/ 2 h 23"/>
                <a:gd name="T80" fmla="*/ 8 w 23"/>
                <a:gd name="T81" fmla="*/ 3 h 23"/>
                <a:gd name="T82" fmla="*/ 8 w 23"/>
                <a:gd name="T83" fmla="*/ 21 h 23"/>
                <a:gd name="T84" fmla="*/ 14 w 23"/>
                <a:gd name="T85" fmla="*/ 2 h 23"/>
                <a:gd name="T86" fmla="*/ 20 w 23"/>
                <a:gd name="T87" fmla="*/ 17 h 23"/>
                <a:gd name="T88" fmla="*/ 9 w 23"/>
                <a:gd name="T89" fmla="*/ 2 h 23"/>
                <a:gd name="T90" fmla="*/ 9 w 23"/>
                <a:gd name="T91" fmla="*/ 2 h 23"/>
                <a:gd name="T92" fmla="*/ 10 w 23"/>
                <a:gd name="T93" fmla="*/ 2 h 23"/>
                <a:gd name="T94" fmla="*/ 9 w 23"/>
                <a:gd name="T95" fmla="*/ 2 h 23"/>
                <a:gd name="T96" fmla="*/ 10 w 23"/>
                <a:gd name="T97" fmla="*/ 1 h 23"/>
                <a:gd name="T98" fmla="*/ 10 w 23"/>
                <a:gd name="T99" fmla="*/ 1 h 23"/>
                <a:gd name="T100" fmla="*/ 11 w 23"/>
                <a:gd name="T101" fmla="*/ 2 h 23"/>
                <a:gd name="T102" fmla="*/ 11 w 23"/>
                <a:gd name="T103" fmla="*/ 0 h 23"/>
                <a:gd name="T104" fmla="*/ 10 w 23"/>
                <a:gd name="T105" fmla="*/ 0 h 23"/>
                <a:gd name="T106" fmla="*/ 3 w 23"/>
                <a:gd name="T107" fmla="*/ 18 h 23"/>
                <a:gd name="T108" fmla="*/ 3 w 23"/>
                <a:gd name="T109" fmla="*/ 18 h 23"/>
                <a:gd name="T110" fmla="*/ 5 w 23"/>
                <a:gd name="T111" fmla="*/ 21 h 23"/>
                <a:gd name="T112" fmla="*/ 5 w 23"/>
                <a:gd name="T113" fmla="*/ 21 h 23"/>
                <a:gd name="T114" fmla="*/ 10 w 23"/>
                <a:gd name="T115" fmla="*/ 22 h 23"/>
                <a:gd name="T116" fmla="*/ 10 w 23"/>
                <a:gd name="T117" fmla="*/ 22 h 23"/>
                <a:gd name="T118" fmla="*/ 21 w 23"/>
                <a:gd name="T119" fmla="*/ 17 h 23"/>
                <a:gd name="T120" fmla="*/ 15 w 23"/>
                <a:gd name="T121" fmla="*/ 1 h 23"/>
                <a:gd name="T122" fmla="*/ 11 w 23"/>
                <a:gd name="T1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23"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moveTo>
                    <a:pt x="4" y="19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moveTo>
                    <a:pt x="4" y="18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3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moveTo>
                    <a:pt x="2" y="14"/>
                  </a:moveTo>
                  <a:cubicBezTo>
                    <a:pt x="2" y="14"/>
                    <a:pt x="2" y="13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2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5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5" y="6"/>
                  </a:cubicBezTo>
                  <a:moveTo>
                    <a:pt x="7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7" y="4"/>
                    <a:pt x="7" y="4"/>
                    <a:pt x="7" y="4"/>
                  </a:cubicBezTo>
                  <a:moveTo>
                    <a:pt x="8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2" y="22"/>
                  </a:moveTo>
                  <a:cubicBezTo>
                    <a:pt x="11" y="22"/>
                    <a:pt x="9" y="21"/>
                    <a:pt x="8" y="21"/>
                  </a:cubicBezTo>
                  <a:cubicBezTo>
                    <a:pt x="4" y="18"/>
                    <a:pt x="3" y="13"/>
                    <a:pt x="5" y="8"/>
                  </a:cubicBezTo>
                  <a:cubicBezTo>
                    <a:pt x="6" y="5"/>
                    <a:pt x="10" y="2"/>
                    <a:pt x="14" y="2"/>
                  </a:cubicBezTo>
                  <a:cubicBezTo>
                    <a:pt x="15" y="2"/>
                    <a:pt x="16" y="2"/>
                    <a:pt x="17" y="3"/>
                  </a:cubicBezTo>
                  <a:cubicBezTo>
                    <a:pt x="22" y="6"/>
                    <a:pt x="22" y="12"/>
                    <a:pt x="20" y="17"/>
                  </a:cubicBezTo>
                  <a:cubicBezTo>
                    <a:pt x="19" y="20"/>
                    <a:pt x="16" y="22"/>
                    <a:pt x="12" y="22"/>
                  </a:cubicBezTo>
                  <a:moveTo>
                    <a:pt x="9" y="2"/>
                  </a:moveTo>
                  <a:cubicBezTo>
                    <a:pt x="9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3" y="4"/>
                    <a:pt x="2" y="7"/>
                  </a:cubicBezTo>
                  <a:cubicBezTo>
                    <a:pt x="0" y="11"/>
                    <a:pt x="0" y="15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9"/>
                    <a:pt x="4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7" y="21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6" y="23"/>
                    <a:pt x="20" y="20"/>
                    <a:pt x="21" y="17"/>
                  </a:cubicBezTo>
                  <a:cubicBezTo>
                    <a:pt x="23" y="12"/>
                    <a:pt x="23" y="6"/>
                    <a:pt x="18" y="2"/>
                  </a:cubicBezTo>
                  <a:cubicBezTo>
                    <a:pt x="17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61"/>
            <p:cNvSpPr>
              <a:spLocks noEditPoints="1"/>
            </p:cNvSpPr>
            <p:nvPr/>
          </p:nvSpPr>
          <p:spPr bwMode="auto">
            <a:xfrm>
              <a:off x="3599" y="2436"/>
              <a:ext cx="42" cy="43"/>
            </a:xfrm>
            <a:custGeom>
              <a:avLst/>
              <a:gdLst>
                <a:gd name="T0" fmla="*/ 13 w 18"/>
                <a:gd name="T1" fmla="*/ 15 h 18"/>
                <a:gd name="T2" fmla="*/ 12 w 18"/>
                <a:gd name="T3" fmla="*/ 16 h 18"/>
                <a:gd name="T4" fmla="*/ 14 w 18"/>
                <a:gd name="T5" fmla="*/ 14 h 18"/>
                <a:gd name="T6" fmla="*/ 13 w 18"/>
                <a:gd name="T7" fmla="*/ 15 h 18"/>
                <a:gd name="T8" fmla="*/ 14 w 18"/>
                <a:gd name="T9" fmla="*/ 14 h 18"/>
                <a:gd name="T10" fmla="*/ 15 w 18"/>
                <a:gd name="T11" fmla="*/ 13 h 18"/>
                <a:gd name="T12" fmla="*/ 14 w 18"/>
                <a:gd name="T13" fmla="*/ 14 h 18"/>
                <a:gd name="T14" fmla="*/ 15 w 18"/>
                <a:gd name="T15" fmla="*/ 13 h 18"/>
                <a:gd name="T16" fmla="*/ 15 w 18"/>
                <a:gd name="T17" fmla="*/ 12 h 18"/>
                <a:gd name="T18" fmla="*/ 15 w 18"/>
                <a:gd name="T19" fmla="*/ 13 h 18"/>
                <a:gd name="T20" fmla="*/ 15 w 18"/>
                <a:gd name="T21" fmla="*/ 11 h 18"/>
                <a:gd name="T22" fmla="*/ 16 w 18"/>
                <a:gd name="T23" fmla="*/ 10 h 18"/>
                <a:gd name="T24" fmla="*/ 16 w 18"/>
                <a:gd name="T25" fmla="*/ 10 h 18"/>
                <a:gd name="T26" fmla="*/ 16 w 18"/>
                <a:gd name="T27" fmla="*/ 8 h 18"/>
                <a:gd name="T28" fmla="*/ 16 w 18"/>
                <a:gd name="T29" fmla="*/ 10 h 18"/>
                <a:gd name="T30" fmla="*/ 16 w 18"/>
                <a:gd name="T31" fmla="*/ 8 h 18"/>
                <a:gd name="T32" fmla="*/ 16 w 18"/>
                <a:gd name="T33" fmla="*/ 7 h 18"/>
                <a:gd name="T34" fmla="*/ 16 w 18"/>
                <a:gd name="T35" fmla="*/ 6 h 18"/>
                <a:gd name="T36" fmla="*/ 15 w 18"/>
                <a:gd name="T37" fmla="*/ 5 h 18"/>
                <a:gd name="T38" fmla="*/ 16 w 18"/>
                <a:gd name="T39" fmla="*/ 6 h 18"/>
                <a:gd name="T40" fmla="*/ 15 w 18"/>
                <a:gd name="T41" fmla="*/ 5 h 18"/>
                <a:gd name="T42" fmla="*/ 15 w 18"/>
                <a:gd name="T43" fmla="*/ 4 h 18"/>
                <a:gd name="T44" fmla="*/ 15 w 18"/>
                <a:gd name="T45" fmla="*/ 4 h 18"/>
                <a:gd name="T46" fmla="*/ 15 w 18"/>
                <a:gd name="T47" fmla="*/ 4 h 18"/>
                <a:gd name="T48" fmla="*/ 7 w 18"/>
                <a:gd name="T49" fmla="*/ 17 h 18"/>
                <a:gd name="T50" fmla="*/ 2 w 18"/>
                <a:gd name="T51" fmla="*/ 6 h 18"/>
                <a:gd name="T52" fmla="*/ 10 w 18"/>
                <a:gd name="T53" fmla="*/ 1 h 18"/>
                <a:gd name="T54" fmla="*/ 11 w 18"/>
                <a:gd name="T55" fmla="*/ 2 h 18"/>
                <a:gd name="T56" fmla="*/ 15 w 18"/>
                <a:gd name="T57" fmla="*/ 8 h 18"/>
                <a:gd name="T58" fmla="*/ 15 w 18"/>
                <a:gd name="T59" fmla="*/ 8 h 18"/>
                <a:gd name="T60" fmla="*/ 7 w 18"/>
                <a:gd name="T61" fmla="*/ 17 h 18"/>
                <a:gd name="T62" fmla="*/ 7 w 18"/>
                <a:gd name="T63" fmla="*/ 17 h 18"/>
                <a:gd name="T64" fmla="*/ 2 w 18"/>
                <a:gd name="T65" fmla="*/ 6 h 18"/>
                <a:gd name="T66" fmla="*/ 8 w 18"/>
                <a:gd name="T67" fmla="*/ 18 h 18"/>
                <a:gd name="T68" fmla="*/ 13 w 18"/>
                <a:gd name="T6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" h="18">
                  <a:moveTo>
                    <a:pt x="12" y="16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3" y="15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moveTo>
                    <a:pt x="14" y="14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6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10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6" y="6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moveTo>
                    <a:pt x="15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moveTo>
                    <a:pt x="7" y="17"/>
                  </a:moveTo>
                  <a:cubicBezTo>
                    <a:pt x="6" y="16"/>
                    <a:pt x="6" y="16"/>
                    <a:pt x="5" y="16"/>
                  </a:cubicBezTo>
                  <a:cubicBezTo>
                    <a:pt x="2" y="14"/>
                    <a:pt x="1" y="10"/>
                    <a:pt x="2" y="6"/>
                  </a:cubicBezTo>
                  <a:cubicBezTo>
                    <a:pt x="4" y="4"/>
                    <a:pt x="6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3"/>
                    <a:pt x="15" y="5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10"/>
                    <a:pt x="14" y="11"/>
                    <a:pt x="14" y="12"/>
                  </a:cubicBezTo>
                  <a:cubicBezTo>
                    <a:pt x="13" y="15"/>
                    <a:pt x="10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0" y="0"/>
                  </a:moveTo>
                  <a:cubicBezTo>
                    <a:pt x="6" y="0"/>
                    <a:pt x="3" y="3"/>
                    <a:pt x="2" y="6"/>
                  </a:cubicBezTo>
                  <a:cubicBezTo>
                    <a:pt x="0" y="10"/>
                    <a:pt x="1" y="15"/>
                    <a:pt x="5" y="17"/>
                  </a:cubicBezTo>
                  <a:cubicBezTo>
                    <a:pt x="6" y="17"/>
                    <a:pt x="7" y="18"/>
                    <a:pt x="8" y="18"/>
                  </a:cubicBezTo>
                  <a:cubicBezTo>
                    <a:pt x="11" y="18"/>
                    <a:pt x="15" y="16"/>
                    <a:pt x="16" y="13"/>
                  </a:cubicBezTo>
                  <a:cubicBezTo>
                    <a:pt x="18" y="9"/>
                    <a:pt x="17" y="4"/>
                    <a:pt x="13" y="1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62"/>
            <p:cNvSpPr>
              <a:spLocks noEditPoints="1"/>
            </p:cNvSpPr>
            <p:nvPr/>
          </p:nvSpPr>
          <p:spPr bwMode="auto">
            <a:xfrm>
              <a:off x="3608" y="2441"/>
              <a:ext cx="21" cy="33"/>
            </a:xfrm>
            <a:custGeom>
              <a:avLst/>
              <a:gdLst>
                <a:gd name="T0" fmla="*/ 5 w 9"/>
                <a:gd name="T1" fmla="*/ 2 h 14"/>
                <a:gd name="T2" fmla="*/ 6 w 9"/>
                <a:gd name="T3" fmla="*/ 1 h 14"/>
                <a:gd name="T4" fmla="*/ 6 w 9"/>
                <a:gd name="T5" fmla="*/ 2 h 14"/>
                <a:gd name="T6" fmla="*/ 6 w 9"/>
                <a:gd name="T7" fmla="*/ 2 h 14"/>
                <a:gd name="T8" fmla="*/ 6 w 9"/>
                <a:gd name="T9" fmla="*/ 3 h 14"/>
                <a:gd name="T10" fmla="*/ 7 w 9"/>
                <a:gd name="T11" fmla="*/ 5 h 14"/>
                <a:gd name="T12" fmla="*/ 5 w 9"/>
                <a:gd name="T13" fmla="*/ 3 h 14"/>
                <a:gd name="T14" fmla="*/ 4 w 9"/>
                <a:gd name="T15" fmla="*/ 6 h 14"/>
                <a:gd name="T16" fmla="*/ 6 w 9"/>
                <a:gd name="T17" fmla="*/ 9 h 14"/>
                <a:gd name="T18" fmla="*/ 4 w 9"/>
                <a:gd name="T19" fmla="*/ 11 h 14"/>
                <a:gd name="T20" fmla="*/ 3 w 9"/>
                <a:gd name="T21" fmla="*/ 13 h 14"/>
                <a:gd name="T22" fmla="*/ 3 w 9"/>
                <a:gd name="T23" fmla="*/ 13 h 14"/>
                <a:gd name="T24" fmla="*/ 3 w 9"/>
                <a:gd name="T25" fmla="*/ 11 h 14"/>
                <a:gd name="T26" fmla="*/ 1 w 9"/>
                <a:gd name="T27" fmla="*/ 9 h 14"/>
                <a:gd name="T28" fmla="*/ 4 w 9"/>
                <a:gd name="T29" fmla="*/ 10 h 14"/>
                <a:gd name="T30" fmla="*/ 5 w 9"/>
                <a:gd name="T31" fmla="*/ 10 h 14"/>
                <a:gd name="T32" fmla="*/ 5 w 9"/>
                <a:gd name="T33" fmla="*/ 8 h 14"/>
                <a:gd name="T34" fmla="*/ 2 w 9"/>
                <a:gd name="T35" fmla="*/ 4 h 14"/>
                <a:gd name="T36" fmla="*/ 4 w 9"/>
                <a:gd name="T37" fmla="*/ 3 h 14"/>
                <a:gd name="T38" fmla="*/ 5 w 9"/>
                <a:gd name="T39" fmla="*/ 3 h 14"/>
                <a:gd name="T40" fmla="*/ 5 w 9"/>
                <a:gd name="T41" fmla="*/ 1 h 14"/>
                <a:gd name="T42" fmla="*/ 5 w 9"/>
                <a:gd name="T43" fmla="*/ 2 h 14"/>
                <a:gd name="T44" fmla="*/ 3 w 9"/>
                <a:gd name="T45" fmla="*/ 2 h 14"/>
                <a:gd name="T46" fmla="*/ 3 w 9"/>
                <a:gd name="T47" fmla="*/ 7 h 14"/>
                <a:gd name="T48" fmla="*/ 5 w 9"/>
                <a:gd name="T49" fmla="*/ 9 h 14"/>
                <a:gd name="T50" fmla="*/ 4 w 9"/>
                <a:gd name="T51" fmla="*/ 10 h 14"/>
                <a:gd name="T52" fmla="*/ 3 w 9"/>
                <a:gd name="T53" fmla="*/ 8 h 14"/>
                <a:gd name="T54" fmla="*/ 1 w 9"/>
                <a:gd name="T55" fmla="*/ 8 h 14"/>
                <a:gd name="T56" fmla="*/ 2 w 9"/>
                <a:gd name="T57" fmla="*/ 13 h 14"/>
                <a:gd name="T58" fmla="*/ 3 w 9"/>
                <a:gd name="T59" fmla="*/ 13 h 14"/>
                <a:gd name="T60" fmla="*/ 3 w 9"/>
                <a:gd name="T61" fmla="*/ 14 h 14"/>
                <a:gd name="T62" fmla="*/ 4 w 9"/>
                <a:gd name="T63" fmla="*/ 14 h 14"/>
                <a:gd name="T64" fmla="*/ 7 w 9"/>
                <a:gd name="T65" fmla="*/ 11 h 14"/>
                <a:gd name="T66" fmla="*/ 5 w 9"/>
                <a:gd name="T67" fmla="*/ 6 h 14"/>
                <a:gd name="T68" fmla="*/ 4 w 9"/>
                <a:gd name="T69" fmla="*/ 5 h 14"/>
                <a:gd name="T70" fmla="*/ 5 w 9"/>
                <a:gd name="T71" fmla="*/ 4 h 14"/>
                <a:gd name="T72" fmla="*/ 6 w 9"/>
                <a:gd name="T73" fmla="*/ 6 h 14"/>
                <a:gd name="T74" fmla="*/ 8 w 9"/>
                <a:gd name="T75" fmla="*/ 6 h 14"/>
                <a:gd name="T76" fmla="*/ 9 w 9"/>
                <a:gd name="T77" fmla="*/ 6 h 14"/>
                <a:gd name="T78" fmla="*/ 7 w 9"/>
                <a:gd name="T79" fmla="*/ 2 h 14"/>
                <a:gd name="T80" fmla="*/ 6 w 9"/>
                <a:gd name="T81" fmla="*/ 1 h 14"/>
                <a:gd name="T82" fmla="*/ 5 w 9"/>
                <a:gd name="T8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" h="14">
                  <a:moveTo>
                    <a:pt x="5" y="3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8" y="4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7" y="9"/>
                    <a:pt x="6" y="10"/>
                    <a:pt x="6" y="11"/>
                  </a:cubicBezTo>
                  <a:cubicBezTo>
                    <a:pt x="6" y="11"/>
                    <a:pt x="5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0"/>
                    <a:pt x="1" y="10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1" y="11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3"/>
                    <a:pt x="4" y="12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7" y="11"/>
                    <a:pt x="8" y="10"/>
                    <a:pt x="7" y="9"/>
                  </a:cubicBezTo>
                  <a:cubicBezTo>
                    <a:pt x="7" y="7"/>
                    <a:pt x="6" y="7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8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63"/>
            <p:cNvSpPr>
              <a:spLocks noEditPoints="1"/>
            </p:cNvSpPr>
            <p:nvPr/>
          </p:nvSpPr>
          <p:spPr bwMode="auto">
            <a:xfrm>
              <a:off x="3577" y="2496"/>
              <a:ext cx="62" cy="35"/>
            </a:xfrm>
            <a:custGeom>
              <a:avLst/>
              <a:gdLst>
                <a:gd name="T0" fmla="*/ 13 w 26"/>
                <a:gd name="T1" fmla="*/ 11 h 15"/>
                <a:gd name="T2" fmla="*/ 12 w 26"/>
                <a:gd name="T3" fmla="*/ 14 h 15"/>
                <a:gd name="T4" fmla="*/ 10 w 26"/>
                <a:gd name="T5" fmla="*/ 11 h 15"/>
                <a:gd name="T6" fmla="*/ 14 w 26"/>
                <a:gd name="T7" fmla="*/ 14 h 15"/>
                <a:gd name="T8" fmla="*/ 15 w 26"/>
                <a:gd name="T9" fmla="*/ 11 h 15"/>
                <a:gd name="T10" fmla="*/ 15 w 26"/>
                <a:gd name="T11" fmla="*/ 14 h 15"/>
                <a:gd name="T12" fmla="*/ 15 w 26"/>
                <a:gd name="T13" fmla="*/ 11 h 15"/>
                <a:gd name="T14" fmla="*/ 15 w 26"/>
                <a:gd name="T15" fmla="*/ 14 h 15"/>
                <a:gd name="T16" fmla="*/ 8 w 26"/>
                <a:gd name="T17" fmla="*/ 11 h 15"/>
                <a:gd name="T18" fmla="*/ 10 w 26"/>
                <a:gd name="T19" fmla="*/ 14 h 15"/>
                <a:gd name="T20" fmla="*/ 16 w 26"/>
                <a:gd name="T21" fmla="*/ 11 h 15"/>
                <a:gd name="T22" fmla="*/ 16 w 26"/>
                <a:gd name="T23" fmla="*/ 13 h 15"/>
                <a:gd name="T24" fmla="*/ 18 w 26"/>
                <a:gd name="T25" fmla="*/ 10 h 15"/>
                <a:gd name="T26" fmla="*/ 17 w 26"/>
                <a:gd name="T27" fmla="*/ 13 h 15"/>
                <a:gd name="T28" fmla="*/ 6 w 26"/>
                <a:gd name="T29" fmla="*/ 10 h 15"/>
                <a:gd name="T30" fmla="*/ 18 w 26"/>
                <a:gd name="T31" fmla="*/ 13 h 15"/>
                <a:gd name="T32" fmla="*/ 18 w 26"/>
                <a:gd name="T33" fmla="*/ 10 h 15"/>
                <a:gd name="T34" fmla="*/ 18 w 26"/>
                <a:gd name="T35" fmla="*/ 13 h 15"/>
                <a:gd name="T36" fmla="*/ 21 w 26"/>
                <a:gd name="T37" fmla="*/ 10 h 15"/>
                <a:gd name="T38" fmla="*/ 6 w 26"/>
                <a:gd name="T39" fmla="*/ 13 h 15"/>
                <a:gd name="T40" fmla="*/ 6 w 26"/>
                <a:gd name="T41" fmla="*/ 10 h 15"/>
                <a:gd name="T42" fmla="*/ 21 w 26"/>
                <a:gd name="T43" fmla="*/ 10 h 15"/>
                <a:gd name="T44" fmla="*/ 21 w 26"/>
                <a:gd name="T45" fmla="*/ 12 h 15"/>
                <a:gd name="T46" fmla="*/ 3 w 26"/>
                <a:gd name="T47" fmla="*/ 9 h 15"/>
                <a:gd name="T48" fmla="*/ 3 w 26"/>
                <a:gd name="T49" fmla="*/ 12 h 15"/>
                <a:gd name="T50" fmla="*/ 24 w 26"/>
                <a:gd name="T51" fmla="*/ 8 h 15"/>
                <a:gd name="T52" fmla="*/ 2 w 26"/>
                <a:gd name="T53" fmla="*/ 11 h 15"/>
                <a:gd name="T54" fmla="*/ 2 w 26"/>
                <a:gd name="T55" fmla="*/ 8 h 15"/>
                <a:gd name="T56" fmla="*/ 2 w 26"/>
                <a:gd name="T57" fmla="*/ 9 h 15"/>
                <a:gd name="T58" fmla="*/ 2 w 26"/>
                <a:gd name="T59" fmla="*/ 8 h 15"/>
                <a:gd name="T60" fmla="*/ 24 w 26"/>
                <a:gd name="T61" fmla="*/ 8 h 15"/>
                <a:gd name="T62" fmla="*/ 25 w 26"/>
                <a:gd name="T63" fmla="*/ 9 h 15"/>
                <a:gd name="T64" fmla="*/ 3 w 26"/>
                <a:gd name="T65" fmla="*/ 7 h 15"/>
                <a:gd name="T66" fmla="*/ 14 w 26"/>
                <a:gd name="T67" fmla="*/ 1 h 15"/>
                <a:gd name="T68" fmla="*/ 25 w 26"/>
                <a:gd name="T69" fmla="*/ 6 h 15"/>
                <a:gd name="T70" fmla="*/ 3 w 26"/>
                <a:gd name="T71" fmla="*/ 2 h 15"/>
                <a:gd name="T72" fmla="*/ 1 w 26"/>
                <a:gd name="T73" fmla="*/ 6 h 15"/>
                <a:gd name="T74" fmla="*/ 2 w 26"/>
                <a:gd name="T75" fmla="*/ 12 h 15"/>
                <a:gd name="T76" fmla="*/ 22 w 26"/>
                <a:gd name="T77" fmla="*/ 13 h 15"/>
                <a:gd name="T78" fmla="*/ 24 w 26"/>
                <a:gd name="T79" fmla="*/ 12 h 15"/>
                <a:gd name="T80" fmla="*/ 24 w 26"/>
                <a:gd name="T81" fmla="*/ 12 h 15"/>
                <a:gd name="T82" fmla="*/ 26 w 26"/>
                <a:gd name="T83" fmla="*/ 9 h 15"/>
                <a:gd name="T84" fmla="*/ 25 w 26"/>
                <a:gd name="T8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15">
                  <a:moveTo>
                    <a:pt x="12" y="14"/>
                  </a:moveTo>
                  <a:cubicBezTo>
                    <a:pt x="12" y="13"/>
                    <a:pt x="12" y="12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2" y="14"/>
                  </a:cubicBezTo>
                  <a:moveTo>
                    <a:pt x="12" y="14"/>
                  </a:moveTo>
                  <a:cubicBezTo>
                    <a:pt x="11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2" y="12"/>
                    <a:pt x="12" y="13"/>
                    <a:pt x="12" y="14"/>
                  </a:cubicBezTo>
                  <a:moveTo>
                    <a:pt x="14" y="14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3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5" y="14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10" y="14"/>
                  </a:moveTo>
                  <a:cubicBezTo>
                    <a:pt x="9" y="14"/>
                    <a:pt x="9" y="14"/>
                    <a:pt x="8" y="13"/>
                  </a:cubicBezTo>
                  <a:cubicBezTo>
                    <a:pt x="8" y="13"/>
                    <a:pt x="8" y="12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17" y="13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8" y="13"/>
                  </a:moveTo>
                  <a:cubicBezTo>
                    <a:pt x="7" y="13"/>
                    <a:pt x="7" y="13"/>
                    <a:pt x="6" y="13"/>
                  </a:cubicBezTo>
                  <a:cubicBezTo>
                    <a:pt x="6" y="12"/>
                    <a:pt x="6" y="11"/>
                    <a:pt x="6" y="10"/>
                  </a:cubicBezTo>
                  <a:cubicBezTo>
                    <a:pt x="7" y="10"/>
                    <a:pt x="7" y="11"/>
                    <a:pt x="8" y="11"/>
                  </a:cubicBezTo>
                  <a:cubicBezTo>
                    <a:pt x="8" y="12"/>
                    <a:pt x="8" y="12"/>
                    <a:pt x="8" y="13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20" y="13"/>
                  </a:moveTo>
                  <a:cubicBezTo>
                    <a:pt x="19" y="12"/>
                    <a:pt x="19" y="11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0" y="12"/>
                    <a:pt x="20" y="13"/>
                    <a:pt x="20" y="13"/>
                  </a:cubicBezTo>
                  <a:moveTo>
                    <a:pt x="6" y="13"/>
                  </a:moveTo>
                  <a:cubicBezTo>
                    <a:pt x="5" y="13"/>
                    <a:pt x="4" y="12"/>
                    <a:pt x="4" y="1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1"/>
                    <a:pt x="6" y="12"/>
                    <a:pt x="6" y="13"/>
                  </a:cubicBezTo>
                  <a:moveTo>
                    <a:pt x="21" y="12"/>
                  </a:moveTo>
                  <a:cubicBezTo>
                    <a:pt x="21" y="11"/>
                    <a:pt x="21" y="11"/>
                    <a:pt x="21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3" y="12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2"/>
                    <a:pt x="3" y="12"/>
                    <a:pt x="3" y="12"/>
                  </a:cubicBezTo>
                  <a:moveTo>
                    <a:pt x="22" y="12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3" y="9"/>
                    <a:pt x="24" y="8"/>
                  </a:cubicBezTo>
                  <a:cubicBezTo>
                    <a:pt x="24" y="9"/>
                    <a:pt x="24" y="10"/>
                    <a:pt x="24" y="11"/>
                  </a:cubicBezTo>
                  <a:cubicBezTo>
                    <a:pt x="23" y="11"/>
                    <a:pt x="23" y="11"/>
                    <a:pt x="22" y="12"/>
                  </a:cubicBezTo>
                  <a:moveTo>
                    <a:pt x="2" y="11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10"/>
                    <a:pt x="25" y="10"/>
                    <a:pt x="24" y="10"/>
                  </a:cubicBezTo>
                  <a:moveTo>
                    <a:pt x="12" y="10"/>
                  </a:moveTo>
                  <a:cubicBezTo>
                    <a:pt x="6" y="10"/>
                    <a:pt x="3" y="8"/>
                    <a:pt x="3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7" y="1"/>
                    <a:pt x="10" y="1"/>
                    <a:pt x="14" y="1"/>
                  </a:cubicBezTo>
                  <a:cubicBezTo>
                    <a:pt x="17" y="1"/>
                    <a:pt x="20" y="1"/>
                    <a:pt x="22" y="2"/>
                  </a:cubicBezTo>
                  <a:cubicBezTo>
                    <a:pt x="23" y="3"/>
                    <a:pt x="24" y="3"/>
                    <a:pt x="24" y="4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16" y="10"/>
                    <a:pt x="12" y="10"/>
                  </a:cubicBezTo>
                  <a:moveTo>
                    <a:pt x="14" y="0"/>
                  </a:moveTo>
                  <a:cubicBezTo>
                    <a:pt x="10" y="0"/>
                    <a:pt x="6" y="0"/>
                    <a:pt x="3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8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3"/>
                    <a:pt x="6" y="15"/>
                    <a:pt x="12" y="15"/>
                  </a:cubicBezTo>
                  <a:cubicBezTo>
                    <a:pt x="14" y="15"/>
                    <a:pt x="19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3"/>
                    <a:pt x="25" y="3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64"/>
            <p:cNvSpPr>
              <a:spLocks noEditPoints="1"/>
            </p:cNvSpPr>
            <p:nvPr/>
          </p:nvSpPr>
          <p:spPr bwMode="auto">
            <a:xfrm>
              <a:off x="3584" y="2498"/>
              <a:ext cx="50" cy="19"/>
            </a:xfrm>
            <a:custGeom>
              <a:avLst/>
              <a:gdLst>
                <a:gd name="T0" fmla="*/ 10 w 21"/>
                <a:gd name="T1" fmla="*/ 7 h 8"/>
                <a:gd name="T2" fmla="*/ 10 w 21"/>
                <a:gd name="T3" fmla="*/ 7 h 8"/>
                <a:gd name="T4" fmla="*/ 16 w 21"/>
                <a:gd name="T5" fmla="*/ 4 h 8"/>
                <a:gd name="T6" fmla="*/ 18 w 21"/>
                <a:gd name="T7" fmla="*/ 5 h 8"/>
                <a:gd name="T8" fmla="*/ 13 w 21"/>
                <a:gd name="T9" fmla="*/ 7 h 8"/>
                <a:gd name="T10" fmla="*/ 14 w 21"/>
                <a:gd name="T11" fmla="*/ 6 h 8"/>
                <a:gd name="T12" fmla="*/ 12 w 21"/>
                <a:gd name="T13" fmla="*/ 4 h 8"/>
                <a:gd name="T14" fmla="*/ 12 w 21"/>
                <a:gd name="T15" fmla="*/ 4 h 8"/>
                <a:gd name="T16" fmla="*/ 14 w 21"/>
                <a:gd name="T17" fmla="*/ 5 h 8"/>
                <a:gd name="T18" fmla="*/ 2 w 21"/>
                <a:gd name="T19" fmla="*/ 5 h 8"/>
                <a:gd name="T20" fmla="*/ 3 w 21"/>
                <a:gd name="T21" fmla="*/ 4 h 8"/>
                <a:gd name="T22" fmla="*/ 8 w 21"/>
                <a:gd name="T23" fmla="*/ 4 h 8"/>
                <a:gd name="T24" fmla="*/ 7 w 21"/>
                <a:gd name="T25" fmla="*/ 4 h 8"/>
                <a:gd name="T26" fmla="*/ 5 w 21"/>
                <a:gd name="T27" fmla="*/ 5 h 8"/>
                <a:gd name="T28" fmla="*/ 5 w 21"/>
                <a:gd name="T29" fmla="*/ 5 h 8"/>
                <a:gd name="T30" fmla="*/ 7 w 21"/>
                <a:gd name="T31" fmla="*/ 7 h 8"/>
                <a:gd name="T32" fmla="*/ 11 w 21"/>
                <a:gd name="T33" fmla="*/ 3 h 8"/>
                <a:gd name="T34" fmla="*/ 12 w 21"/>
                <a:gd name="T35" fmla="*/ 2 h 8"/>
                <a:gd name="T36" fmla="*/ 13 w 21"/>
                <a:gd name="T37" fmla="*/ 2 h 8"/>
                <a:gd name="T38" fmla="*/ 13 w 21"/>
                <a:gd name="T39" fmla="*/ 3 h 8"/>
                <a:gd name="T40" fmla="*/ 15 w 21"/>
                <a:gd name="T41" fmla="*/ 4 h 8"/>
                <a:gd name="T42" fmla="*/ 13 w 21"/>
                <a:gd name="T43" fmla="*/ 4 h 8"/>
                <a:gd name="T44" fmla="*/ 11 w 21"/>
                <a:gd name="T45" fmla="*/ 3 h 8"/>
                <a:gd name="T46" fmla="*/ 10 w 21"/>
                <a:gd name="T47" fmla="*/ 4 h 8"/>
                <a:gd name="T48" fmla="*/ 13 w 21"/>
                <a:gd name="T49" fmla="*/ 5 h 8"/>
                <a:gd name="T50" fmla="*/ 13 w 21"/>
                <a:gd name="T51" fmla="*/ 6 h 8"/>
                <a:gd name="T52" fmla="*/ 10 w 21"/>
                <a:gd name="T53" fmla="*/ 6 h 8"/>
                <a:gd name="T54" fmla="*/ 10 w 21"/>
                <a:gd name="T55" fmla="*/ 6 h 8"/>
                <a:gd name="T56" fmla="*/ 9 w 21"/>
                <a:gd name="T57" fmla="*/ 7 h 8"/>
                <a:gd name="T58" fmla="*/ 8 w 21"/>
                <a:gd name="T59" fmla="*/ 7 h 8"/>
                <a:gd name="T60" fmla="*/ 8 w 21"/>
                <a:gd name="T61" fmla="*/ 6 h 8"/>
                <a:gd name="T62" fmla="*/ 6 w 21"/>
                <a:gd name="T63" fmla="*/ 5 h 8"/>
                <a:gd name="T64" fmla="*/ 10 w 21"/>
                <a:gd name="T65" fmla="*/ 6 h 8"/>
                <a:gd name="T66" fmla="*/ 11 w 21"/>
                <a:gd name="T67" fmla="*/ 5 h 8"/>
                <a:gd name="T68" fmla="*/ 9 w 21"/>
                <a:gd name="T69" fmla="*/ 4 h 8"/>
                <a:gd name="T70" fmla="*/ 9 w 21"/>
                <a:gd name="T71" fmla="*/ 3 h 8"/>
                <a:gd name="T72" fmla="*/ 9 w 21"/>
                <a:gd name="T73" fmla="*/ 3 h 8"/>
                <a:gd name="T74" fmla="*/ 11 w 21"/>
                <a:gd name="T75" fmla="*/ 3 h 8"/>
                <a:gd name="T76" fmla="*/ 1 w 21"/>
                <a:gd name="T77" fmla="*/ 4 h 8"/>
                <a:gd name="T78" fmla="*/ 11 w 21"/>
                <a:gd name="T79" fmla="*/ 1 h 8"/>
                <a:gd name="T80" fmla="*/ 19 w 21"/>
                <a:gd name="T81" fmla="*/ 3 h 8"/>
                <a:gd name="T82" fmla="*/ 19 w 21"/>
                <a:gd name="T83" fmla="*/ 5 h 8"/>
                <a:gd name="T84" fmla="*/ 17 w 21"/>
                <a:gd name="T85" fmla="*/ 3 h 8"/>
                <a:gd name="T86" fmla="*/ 14 w 21"/>
                <a:gd name="T87" fmla="*/ 2 h 8"/>
                <a:gd name="T88" fmla="*/ 14 w 21"/>
                <a:gd name="T89" fmla="*/ 2 h 8"/>
                <a:gd name="T90" fmla="*/ 12 w 21"/>
                <a:gd name="T91" fmla="*/ 2 h 8"/>
                <a:gd name="T92" fmla="*/ 11 w 21"/>
                <a:gd name="T93" fmla="*/ 2 h 8"/>
                <a:gd name="T94" fmla="*/ 9 w 21"/>
                <a:gd name="T95" fmla="*/ 2 h 8"/>
                <a:gd name="T96" fmla="*/ 3 w 21"/>
                <a:gd name="T97" fmla="*/ 4 h 8"/>
                <a:gd name="T98" fmla="*/ 3 w 21"/>
                <a:gd name="T99" fmla="*/ 4 h 8"/>
                <a:gd name="T100" fmla="*/ 2 w 21"/>
                <a:gd name="T101" fmla="*/ 5 h 8"/>
                <a:gd name="T102" fmla="*/ 2 w 21"/>
                <a:gd name="T103" fmla="*/ 2 h 8"/>
                <a:gd name="T104" fmla="*/ 1 w 21"/>
                <a:gd name="T105" fmla="*/ 6 h 8"/>
                <a:gd name="T106" fmla="*/ 20 w 21"/>
                <a:gd name="T107" fmla="*/ 4 h 8"/>
                <a:gd name="T108" fmla="*/ 18 w 21"/>
                <a:gd name="T10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" h="8"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4" y="5"/>
                  </a:moveTo>
                  <a:cubicBezTo>
                    <a:pt x="14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5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4"/>
                    <a:pt x="14" y="4"/>
                    <a:pt x="14" y="5"/>
                  </a:cubicBezTo>
                  <a:moveTo>
                    <a:pt x="7" y="7"/>
                  </a:moveTo>
                  <a:cubicBezTo>
                    <a:pt x="4" y="7"/>
                    <a:pt x="3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4" y="4"/>
                    <a:pt x="6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moveTo>
                    <a:pt x="11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1" y="4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8" y="5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moveTo>
                    <a:pt x="2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5" y="2"/>
                    <a:pt x="8" y="1"/>
                    <a:pt x="11" y="1"/>
                  </a:cubicBezTo>
                  <a:cubicBezTo>
                    <a:pt x="13" y="1"/>
                    <a:pt x="15" y="1"/>
                    <a:pt x="17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20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3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5" y="2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5"/>
                  </a:cubicBezTo>
                  <a:moveTo>
                    <a:pt x="11" y="0"/>
                  </a:moveTo>
                  <a:cubicBezTo>
                    <a:pt x="8" y="0"/>
                    <a:pt x="5" y="1"/>
                    <a:pt x="2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4" y="8"/>
                    <a:pt x="9" y="8"/>
                  </a:cubicBezTo>
                  <a:cubicBezTo>
                    <a:pt x="12" y="8"/>
                    <a:pt x="19" y="7"/>
                    <a:pt x="20" y="4"/>
                  </a:cubicBezTo>
                  <a:cubicBezTo>
                    <a:pt x="21" y="4"/>
                    <a:pt x="20" y="3"/>
                    <a:pt x="20" y="2"/>
                  </a:cubicBezTo>
                  <a:cubicBezTo>
                    <a:pt x="19" y="2"/>
                    <a:pt x="18" y="1"/>
                    <a:pt x="18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65"/>
            <p:cNvSpPr>
              <a:spLocks noEditPoints="1"/>
            </p:cNvSpPr>
            <p:nvPr/>
          </p:nvSpPr>
          <p:spPr bwMode="auto">
            <a:xfrm>
              <a:off x="3577" y="2522"/>
              <a:ext cx="62" cy="24"/>
            </a:xfrm>
            <a:custGeom>
              <a:avLst/>
              <a:gdLst>
                <a:gd name="T0" fmla="*/ 13 w 26"/>
                <a:gd name="T1" fmla="*/ 6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6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8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5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3 h 10"/>
                <a:gd name="T60" fmla="*/ 2 w 26"/>
                <a:gd name="T61" fmla="*/ 4 h 10"/>
                <a:gd name="T62" fmla="*/ 2 w 26"/>
                <a:gd name="T63" fmla="*/ 3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5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6" y="6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3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3" y="6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5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4" y="4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6"/>
                    <a:pt x="26" y="6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66"/>
            <p:cNvSpPr>
              <a:spLocks noEditPoints="1"/>
            </p:cNvSpPr>
            <p:nvPr/>
          </p:nvSpPr>
          <p:spPr bwMode="auto">
            <a:xfrm>
              <a:off x="3577" y="2536"/>
              <a:ext cx="62" cy="24"/>
            </a:xfrm>
            <a:custGeom>
              <a:avLst/>
              <a:gdLst>
                <a:gd name="T0" fmla="*/ 13 w 26"/>
                <a:gd name="T1" fmla="*/ 6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6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8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3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5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6"/>
                  </a:cubicBezTo>
                  <a:cubicBezTo>
                    <a:pt x="6" y="6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5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6"/>
                    <a:pt x="26" y="6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67"/>
            <p:cNvSpPr>
              <a:spLocks noEditPoints="1"/>
            </p:cNvSpPr>
            <p:nvPr/>
          </p:nvSpPr>
          <p:spPr bwMode="auto">
            <a:xfrm>
              <a:off x="3577" y="2550"/>
              <a:ext cx="62" cy="24"/>
            </a:xfrm>
            <a:custGeom>
              <a:avLst/>
              <a:gdLst>
                <a:gd name="T0" fmla="*/ 13 w 26"/>
                <a:gd name="T1" fmla="*/ 7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7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9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4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6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8"/>
                  </a:cubicBezTo>
                  <a:cubicBezTo>
                    <a:pt x="6" y="8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9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6"/>
                  </a:cubicBezTo>
                  <a:cubicBezTo>
                    <a:pt x="6" y="7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6"/>
                    <a:pt x="12" y="6"/>
                  </a:cubicBezTo>
                  <a:cubicBezTo>
                    <a:pt x="11" y="6"/>
                    <a:pt x="10" y="5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68"/>
            <p:cNvSpPr>
              <a:spLocks noEditPoints="1"/>
            </p:cNvSpPr>
            <p:nvPr/>
          </p:nvSpPr>
          <p:spPr bwMode="auto">
            <a:xfrm>
              <a:off x="3577" y="2565"/>
              <a:ext cx="62" cy="23"/>
            </a:xfrm>
            <a:custGeom>
              <a:avLst/>
              <a:gdLst>
                <a:gd name="T0" fmla="*/ 13 w 26"/>
                <a:gd name="T1" fmla="*/ 7 h 10"/>
                <a:gd name="T2" fmla="*/ 12 w 26"/>
                <a:gd name="T3" fmla="*/ 7 h 10"/>
                <a:gd name="T4" fmla="*/ 10 w 26"/>
                <a:gd name="T5" fmla="*/ 9 h 10"/>
                <a:gd name="T6" fmla="*/ 12 w 26"/>
                <a:gd name="T7" fmla="*/ 7 h 10"/>
                <a:gd name="T8" fmla="*/ 14 w 26"/>
                <a:gd name="T9" fmla="*/ 7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9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9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5 h 10"/>
                <a:gd name="T52" fmla="*/ 2 w 26"/>
                <a:gd name="T53" fmla="*/ 7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4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1 h 10"/>
                <a:gd name="T70" fmla="*/ 12 w 26"/>
                <a:gd name="T71" fmla="*/ 6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7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9"/>
                  </a:cubicBezTo>
                  <a:cubicBezTo>
                    <a:pt x="6" y="8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9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moveTo>
                    <a:pt x="20" y="8"/>
                  </a:moveTo>
                  <a:cubicBezTo>
                    <a:pt x="19" y="7"/>
                    <a:pt x="19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6"/>
                    <a:pt x="6" y="6"/>
                  </a:cubicBezTo>
                  <a:cubicBezTo>
                    <a:pt x="6" y="7"/>
                    <a:pt x="6" y="8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2" y="7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6"/>
                    <a:pt x="12" y="6"/>
                  </a:cubicBezTo>
                  <a:cubicBezTo>
                    <a:pt x="11" y="6"/>
                    <a:pt x="10" y="6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69"/>
            <p:cNvSpPr>
              <a:spLocks noEditPoints="1"/>
            </p:cNvSpPr>
            <p:nvPr/>
          </p:nvSpPr>
          <p:spPr bwMode="auto">
            <a:xfrm>
              <a:off x="3515" y="1822"/>
              <a:ext cx="74" cy="65"/>
            </a:xfrm>
            <a:custGeom>
              <a:avLst/>
              <a:gdLst>
                <a:gd name="T0" fmla="*/ 22 w 31"/>
                <a:gd name="T1" fmla="*/ 26 h 27"/>
                <a:gd name="T2" fmla="*/ 20 w 31"/>
                <a:gd name="T3" fmla="*/ 23 h 27"/>
                <a:gd name="T4" fmla="*/ 17 w 31"/>
                <a:gd name="T5" fmla="*/ 21 h 27"/>
                <a:gd name="T6" fmla="*/ 21 w 31"/>
                <a:gd name="T7" fmla="*/ 18 h 27"/>
                <a:gd name="T8" fmla="*/ 22 w 31"/>
                <a:gd name="T9" fmla="*/ 25 h 27"/>
                <a:gd name="T10" fmla="*/ 22 w 31"/>
                <a:gd name="T11" fmla="*/ 26 h 27"/>
                <a:gd name="T12" fmla="*/ 22 w 31"/>
                <a:gd name="T13" fmla="*/ 24 h 27"/>
                <a:gd name="T14" fmla="*/ 21 w 31"/>
                <a:gd name="T15" fmla="*/ 18 h 27"/>
                <a:gd name="T16" fmla="*/ 21 w 31"/>
                <a:gd name="T17" fmla="*/ 18 h 27"/>
                <a:gd name="T18" fmla="*/ 21 w 31"/>
                <a:gd name="T19" fmla="*/ 17 h 27"/>
                <a:gd name="T20" fmla="*/ 15 w 31"/>
                <a:gd name="T21" fmla="*/ 12 h 27"/>
                <a:gd name="T22" fmla="*/ 6 w 31"/>
                <a:gd name="T23" fmla="*/ 4 h 27"/>
                <a:gd name="T24" fmla="*/ 8 w 31"/>
                <a:gd name="T25" fmla="*/ 6 h 27"/>
                <a:gd name="T26" fmla="*/ 16 w 31"/>
                <a:gd name="T27" fmla="*/ 11 h 27"/>
                <a:gd name="T28" fmla="*/ 24 w 31"/>
                <a:gd name="T29" fmla="*/ 16 h 27"/>
                <a:gd name="T30" fmla="*/ 22 w 31"/>
                <a:gd name="T31" fmla="*/ 24 h 27"/>
                <a:gd name="T32" fmla="*/ 13 w 31"/>
                <a:gd name="T33" fmla="*/ 23 h 27"/>
                <a:gd name="T34" fmla="*/ 2 w 31"/>
                <a:gd name="T35" fmla="*/ 2 h 27"/>
                <a:gd name="T36" fmla="*/ 15 w 31"/>
                <a:gd name="T37" fmla="*/ 13 h 27"/>
                <a:gd name="T38" fmla="*/ 20 w 31"/>
                <a:gd name="T39" fmla="*/ 18 h 27"/>
                <a:gd name="T40" fmla="*/ 17 w 31"/>
                <a:gd name="T41" fmla="*/ 20 h 27"/>
                <a:gd name="T42" fmla="*/ 13 w 31"/>
                <a:gd name="T43" fmla="*/ 23 h 27"/>
                <a:gd name="T44" fmla="*/ 24 w 31"/>
                <a:gd name="T45" fmla="*/ 15 h 27"/>
                <a:gd name="T46" fmla="*/ 16 w 31"/>
                <a:gd name="T47" fmla="*/ 10 h 27"/>
                <a:gd name="T48" fmla="*/ 9 w 31"/>
                <a:gd name="T49" fmla="*/ 5 h 27"/>
                <a:gd name="T50" fmla="*/ 3 w 31"/>
                <a:gd name="T51" fmla="*/ 2 h 27"/>
                <a:gd name="T52" fmla="*/ 8 w 31"/>
                <a:gd name="T53" fmla="*/ 3 h 27"/>
                <a:gd name="T54" fmla="*/ 10 w 31"/>
                <a:gd name="T55" fmla="*/ 4 h 27"/>
                <a:gd name="T56" fmla="*/ 30 w 31"/>
                <a:gd name="T57" fmla="*/ 12 h 27"/>
                <a:gd name="T58" fmla="*/ 24 w 31"/>
                <a:gd name="T59" fmla="*/ 15 h 27"/>
                <a:gd name="T60" fmla="*/ 1 w 31"/>
                <a:gd name="T61" fmla="*/ 0 h 27"/>
                <a:gd name="T62" fmla="*/ 1 w 31"/>
                <a:gd name="T63" fmla="*/ 1 h 27"/>
                <a:gd name="T64" fmla="*/ 1 w 31"/>
                <a:gd name="T65" fmla="*/ 1 h 27"/>
                <a:gd name="T66" fmla="*/ 1 w 31"/>
                <a:gd name="T67" fmla="*/ 1 h 27"/>
                <a:gd name="T68" fmla="*/ 5 w 31"/>
                <a:gd name="T69" fmla="*/ 11 h 27"/>
                <a:gd name="T70" fmla="*/ 12 w 31"/>
                <a:gd name="T71" fmla="*/ 24 h 27"/>
                <a:gd name="T72" fmla="*/ 12 w 31"/>
                <a:gd name="T73" fmla="*/ 24 h 27"/>
                <a:gd name="T74" fmla="*/ 17 w 31"/>
                <a:gd name="T75" fmla="*/ 21 h 27"/>
                <a:gd name="T76" fmla="*/ 19 w 31"/>
                <a:gd name="T77" fmla="*/ 24 h 27"/>
                <a:gd name="T78" fmla="*/ 22 w 31"/>
                <a:gd name="T79" fmla="*/ 27 h 27"/>
                <a:gd name="T80" fmla="*/ 22 w 31"/>
                <a:gd name="T81" fmla="*/ 27 h 27"/>
                <a:gd name="T82" fmla="*/ 22 w 31"/>
                <a:gd name="T83" fmla="*/ 27 h 27"/>
                <a:gd name="T84" fmla="*/ 22 w 31"/>
                <a:gd name="T85" fmla="*/ 27 h 27"/>
                <a:gd name="T86" fmla="*/ 23 w 31"/>
                <a:gd name="T87" fmla="*/ 27 h 27"/>
                <a:gd name="T88" fmla="*/ 23 w 31"/>
                <a:gd name="T89" fmla="*/ 26 h 27"/>
                <a:gd name="T90" fmla="*/ 24 w 31"/>
                <a:gd name="T91" fmla="*/ 16 h 27"/>
                <a:gd name="T92" fmla="*/ 30 w 31"/>
                <a:gd name="T93" fmla="*/ 13 h 27"/>
                <a:gd name="T94" fmla="*/ 31 w 31"/>
                <a:gd name="T95" fmla="*/ 13 h 27"/>
                <a:gd name="T96" fmla="*/ 31 w 31"/>
                <a:gd name="T97" fmla="*/ 12 h 27"/>
                <a:gd name="T98" fmla="*/ 31 w 31"/>
                <a:gd name="T99" fmla="*/ 12 h 27"/>
                <a:gd name="T100" fmla="*/ 11 w 31"/>
                <a:gd name="T101" fmla="*/ 4 h 27"/>
                <a:gd name="T102" fmla="*/ 8 w 31"/>
                <a:gd name="T103" fmla="*/ 3 h 27"/>
                <a:gd name="T104" fmla="*/ 1 w 3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" h="27">
                  <a:moveTo>
                    <a:pt x="22" y="26"/>
                  </a:moveTo>
                  <a:cubicBezTo>
                    <a:pt x="21" y="25"/>
                    <a:pt x="20" y="24"/>
                    <a:pt x="20" y="23"/>
                  </a:cubicBezTo>
                  <a:cubicBezTo>
                    <a:pt x="19" y="22"/>
                    <a:pt x="18" y="22"/>
                    <a:pt x="17" y="21"/>
                  </a:cubicBezTo>
                  <a:cubicBezTo>
                    <a:pt x="18" y="20"/>
                    <a:pt x="19" y="19"/>
                    <a:pt x="21" y="18"/>
                  </a:cubicBezTo>
                  <a:cubicBezTo>
                    <a:pt x="21" y="20"/>
                    <a:pt x="21" y="22"/>
                    <a:pt x="22" y="25"/>
                  </a:cubicBezTo>
                  <a:cubicBezTo>
                    <a:pt x="22" y="26"/>
                    <a:pt x="22" y="26"/>
                    <a:pt x="22" y="26"/>
                  </a:cubicBezTo>
                  <a:moveTo>
                    <a:pt x="22" y="24"/>
                  </a:moveTo>
                  <a:cubicBezTo>
                    <a:pt x="22" y="21"/>
                    <a:pt x="22" y="20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5"/>
                    <a:pt x="17" y="14"/>
                    <a:pt x="15" y="12"/>
                  </a:cubicBezTo>
                  <a:cubicBezTo>
                    <a:pt x="12" y="9"/>
                    <a:pt x="9" y="7"/>
                    <a:pt x="6" y="4"/>
                  </a:cubicBezTo>
                  <a:cubicBezTo>
                    <a:pt x="7" y="5"/>
                    <a:pt x="8" y="5"/>
                    <a:pt x="8" y="6"/>
                  </a:cubicBezTo>
                  <a:cubicBezTo>
                    <a:pt x="11" y="7"/>
                    <a:pt x="13" y="9"/>
                    <a:pt x="16" y="11"/>
                  </a:cubicBezTo>
                  <a:cubicBezTo>
                    <a:pt x="19" y="13"/>
                    <a:pt x="22" y="15"/>
                    <a:pt x="24" y="16"/>
                  </a:cubicBezTo>
                  <a:cubicBezTo>
                    <a:pt x="22" y="24"/>
                    <a:pt x="22" y="24"/>
                    <a:pt x="22" y="24"/>
                  </a:cubicBezTo>
                  <a:moveTo>
                    <a:pt x="13" y="23"/>
                  </a:moveTo>
                  <a:cubicBezTo>
                    <a:pt x="10" y="19"/>
                    <a:pt x="3" y="5"/>
                    <a:pt x="2" y="2"/>
                  </a:cubicBezTo>
                  <a:cubicBezTo>
                    <a:pt x="7" y="6"/>
                    <a:pt x="10" y="9"/>
                    <a:pt x="15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19" y="18"/>
                    <a:pt x="18" y="19"/>
                    <a:pt x="17" y="20"/>
                  </a:cubicBezTo>
                  <a:cubicBezTo>
                    <a:pt x="15" y="22"/>
                    <a:pt x="14" y="23"/>
                    <a:pt x="13" y="23"/>
                  </a:cubicBezTo>
                  <a:moveTo>
                    <a:pt x="24" y="15"/>
                  </a:moveTo>
                  <a:cubicBezTo>
                    <a:pt x="22" y="14"/>
                    <a:pt x="20" y="12"/>
                    <a:pt x="16" y="10"/>
                  </a:cubicBezTo>
                  <a:cubicBezTo>
                    <a:pt x="13" y="8"/>
                    <a:pt x="11" y="7"/>
                    <a:pt x="9" y="5"/>
                  </a:cubicBezTo>
                  <a:cubicBezTo>
                    <a:pt x="7" y="4"/>
                    <a:pt x="5" y="3"/>
                    <a:pt x="3" y="2"/>
                  </a:cubicBezTo>
                  <a:cubicBezTo>
                    <a:pt x="5" y="2"/>
                    <a:pt x="6" y="3"/>
                    <a:pt x="8" y="3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6" y="7"/>
                    <a:pt x="23" y="9"/>
                    <a:pt x="30" y="12"/>
                  </a:cubicBezTo>
                  <a:cubicBezTo>
                    <a:pt x="28" y="13"/>
                    <a:pt x="26" y="14"/>
                    <a:pt x="24" y="15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5" y="11"/>
                  </a:cubicBezTo>
                  <a:cubicBezTo>
                    <a:pt x="7" y="15"/>
                    <a:pt x="11" y="21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5" y="23"/>
                    <a:pt x="17" y="21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20" y="25"/>
                    <a:pt x="21" y="25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5"/>
                    <a:pt x="28" y="14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4" y="9"/>
                    <a:pt x="17" y="6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6" y="2"/>
                    <a:pt x="5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70"/>
            <p:cNvSpPr>
              <a:spLocks noEditPoints="1"/>
            </p:cNvSpPr>
            <p:nvPr/>
          </p:nvSpPr>
          <p:spPr bwMode="auto">
            <a:xfrm>
              <a:off x="3453" y="1742"/>
              <a:ext cx="74" cy="64"/>
            </a:xfrm>
            <a:custGeom>
              <a:avLst/>
              <a:gdLst>
                <a:gd name="T0" fmla="*/ 22 w 31"/>
                <a:gd name="T1" fmla="*/ 25 h 27"/>
                <a:gd name="T2" fmla="*/ 20 w 31"/>
                <a:gd name="T3" fmla="*/ 23 h 27"/>
                <a:gd name="T4" fmla="*/ 17 w 31"/>
                <a:gd name="T5" fmla="*/ 21 h 27"/>
                <a:gd name="T6" fmla="*/ 21 w 31"/>
                <a:gd name="T7" fmla="*/ 18 h 27"/>
                <a:gd name="T8" fmla="*/ 22 w 31"/>
                <a:gd name="T9" fmla="*/ 25 h 27"/>
                <a:gd name="T10" fmla="*/ 22 w 31"/>
                <a:gd name="T11" fmla="*/ 25 h 27"/>
                <a:gd name="T12" fmla="*/ 23 w 31"/>
                <a:gd name="T13" fmla="*/ 23 h 27"/>
                <a:gd name="T14" fmla="*/ 21 w 31"/>
                <a:gd name="T15" fmla="*/ 18 h 27"/>
                <a:gd name="T16" fmla="*/ 22 w 31"/>
                <a:gd name="T17" fmla="*/ 18 h 27"/>
                <a:gd name="T18" fmla="*/ 21 w 31"/>
                <a:gd name="T19" fmla="*/ 17 h 27"/>
                <a:gd name="T20" fmla="*/ 15 w 31"/>
                <a:gd name="T21" fmla="*/ 12 h 27"/>
                <a:gd name="T22" fmla="*/ 9 w 31"/>
                <a:gd name="T23" fmla="*/ 6 h 27"/>
                <a:gd name="T24" fmla="*/ 16 w 31"/>
                <a:gd name="T25" fmla="*/ 11 h 27"/>
                <a:gd name="T26" fmla="*/ 24 w 31"/>
                <a:gd name="T27" fmla="*/ 16 h 27"/>
                <a:gd name="T28" fmla="*/ 23 w 31"/>
                <a:gd name="T29" fmla="*/ 23 h 27"/>
                <a:gd name="T30" fmla="*/ 13 w 31"/>
                <a:gd name="T31" fmla="*/ 23 h 27"/>
                <a:gd name="T32" fmla="*/ 2 w 31"/>
                <a:gd name="T33" fmla="*/ 2 h 27"/>
                <a:gd name="T34" fmla="*/ 15 w 31"/>
                <a:gd name="T35" fmla="*/ 13 h 27"/>
                <a:gd name="T36" fmla="*/ 20 w 31"/>
                <a:gd name="T37" fmla="*/ 17 h 27"/>
                <a:gd name="T38" fmla="*/ 17 w 31"/>
                <a:gd name="T39" fmla="*/ 20 h 27"/>
                <a:gd name="T40" fmla="*/ 13 w 31"/>
                <a:gd name="T41" fmla="*/ 23 h 27"/>
                <a:gd name="T42" fmla="*/ 24 w 31"/>
                <a:gd name="T43" fmla="*/ 15 h 27"/>
                <a:gd name="T44" fmla="*/ 16 w 31"/>
                <a:gd name="T45" fmla="*/ 10 h 27"/>
                <a:gd name="T46" fmla="*/ 9 w 31"/>
                <a:gd name="T47" fmla="*/ 5 h 27"/>
                <a:gd name="T48" fmla="*/ 4 w 31"/>
                <a:gd name="T49" fmla="*/ 2 h 27"/>
                <a:gd name="T50" fmla="*/ 8 w 31"/>
                <a:gd name="T51" fmla="*/ 4 h 27"/>
                <a:gd name="T52" fmla="*/ 10 w 31"/>
                <a:gd name="T53" fmla="*/ 4 h 27"/>
                <a:gd name="T54" fmla="*/ 29 w 31"/>
                <a:gd name="T55" fmla="*/ 12 h 27"/>
                <a:gd name="T56" fmla="*/ 24 w 31"/>
                <a:gd name="T57" fmla="*/ 15 h 27"/>
                <a:gd name="T58" fmla="*/ 1 w 31"/>
                <a:gd name="T59" fmla="*/ 0 h 27"/>
                <a:gd name="T60" fmla="*/ 1 w 31"/>
                <a:gd name="T61" fmla="*/ 1 h 27"/>
                <a:gd name="T62" fmla="*/ 1 w 31"/>
                <a:gd name="T63" fmla="*/ 1 h 27"/>
                <a:gd name="T64" fmla="*/ 1 w 31"/>
                <a:gd name="T65" fmla="*/ 1 h 27"/>
                <a:gd name="T66" fmla="*/ 5 w 31"/>
                <a:gd name="T67" fmla="*/ 11 h 27"/>
                <a:gd name="T68" fmla="*/ 12 w 31"/>
                <a:gd name="T69" fmla="*/ 24 h 27"/>
                <a:gd name="T70" fmla="*/ 12 w 31"/>
                <a:gd name="T71" fmla="*/ 24 h 27"/>
                <a:gd name="T72" fmla="*/ 17 w 31"/>
                <a:gd name="T73" fmla="*/ 22 h 27"/>
                <a:gd name="T74" fmla="*/ 19 w 31"/>
                <a:gd name="T75" fmla="*/ 24 h 27"/>
                <a:gd name="T76" fmla="*/ 22 w 31"/>
                <a:gd name="T77" fmla="*/ 27 h 27"/>
                <a:gd name="T78" fmla="*/ 22 w 31"/>
                <a:gd name="T79" fmla="*/ 27 h 27"/>
                <a:gd name="T80" fmla="*/ 22 w 31"/>
                <a:gd name="T81" fmla="*/ 27 h 27"/>
                <a:gd name="T82" fmla="*/ 22 w 31"/>
                <a:gd name="T83" fmla="*/ 27 h 27"/>
                <a:gd name="T84" fmla="*/ 23 w 31"/>
                <a:gd name="T85" fmla="*/ 27 h 27"/>
                <a:gd name="T86" fmla="*/ 23 w 31"/>
                <a:gd name="T87" fmla="*/ 26 h 27"/>
                <a:gd name="T88" fmla="*/ 25 w 31"/>
                <a:gd name="T89" fmla="*/ 16 h 27"/>
                <a:gd name="T90" fmla="*/ 30 w 31"/>
                <a:gd name="T91" fmla="*/ 13 h 27"/>
                <a:gd name="T92" fmla="*/ 31 w 31"/>
                <a:gd name="T93" fmla="*/ 13 h 27"/>
                <a:gd name="T94" fmla="*/ 31 w 31"/>
                <a:gd name="T95" fmla="*/ 12 h 27"/>
                <a:gd name="T96" fmla="*/ 31 w 31"/>
                <a:gd name="T97" fmla="*/ 12 h 27"/>
                <a:gd name="T98" fmla="*/ 11 w 31"/>
                <a:gd name="T99" fmla="*/ 3 h 27"/>
                <a:gd name="T100" fmla="*/ 9 w 31"/>
                <a:gd name="T101" fmla="*/ 3 h 27"/>
                <a:gd name="T102" fmla="*/ 1 w 31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" h="27">
                  <a:moveTo>
                    <a:pt x="22" y="25"/>
                  </a:moveTo>
                  <a:cubicBezTo>
                    <a:pt x="21" y="24"/>
                    <a:pt x="20" y="24"/>
                    <a:pt x="20" y="23"/>
                  </a:cubicBezTo>
                  <a:cubicBezTo>
                    <a:pt x="19" y="22"/>
                    <a:pt x="18" y="22"/>
                    <a:pt x="17" y="21"/>
                  </a:cubicBezTo>
                  <a:cubicBezTo>
                    <a:pt x="18" y="20"/>
                    <a:pt x="19" y="19"/>
                    <a:pt x="21" y="18"/>
                  </a:cubicBezTo>
                  <a:cubicBezTo>
                    <a:pt x="21" y="20"/>
                    <a:pt x="21" y="22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moveTo>
                    <a:pt x="23" y="23"/>
                  </a:moveTo>
                  <a:cubicBezTo>
                    <a:pt x="22" y="21"/>
                    <a:pt x="22" y="19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5"/>
                    <a:pt x="17" y="14"/>
                    <a:pt x="15" y="12"/>
                  </a:cubicBezTo>
                  <a:cubicBezTo>
                    <a:pt x="13" y="10"/>
                    <a:pt x="11" y="8"/>
                    <a:pt x="9" y="6"/>
                  </a:cubicBezTo>
                  <a:cubicBezTo>
                    <a:pt x="11" y="8"/>
                    <a:pt x="13" y="9"/>
                    <a:pt x="16" y="11"/>
                  </a:cubicBezTo>
                  <a:cubicBezTo>
                    <a:pt x="19" y="13"/>
                    <a:pt x="22" y="15"/>
                    <a:pt x="24" y="16"/>
                  </a:cubicBezTo>
                  <a:cubicBezTo>
                    <a:pt x="23" y="23"/>
                    <a:pt x="23" y="23"/>
                    <a:pt x="23" y="23"/>
                  </a:cubicBezTo>
                  <a:moveTo>
                    <a:pt x="13" y="23"/>
                  </a:moveTo>
                  <a:cubicBezTo>
                    <a:pt x="10" y="19"/>
                    <a:pt x="4" y="6"/>
                    <a:pt x="2" y="2"/>
                  </a:cubicBezTo>
                  <a:cubicBezTo>
                    <a:pt x="7" y="6"/>
                    <a:pt x="10" y="9"/>
                    <a:pt x="15" y="13"/>
                  </a:cubicBezTo>
                  <a:cubicBezTo>
                    <a:pt x="16" y="14"/>
                    <a:pt x="18" y="16"/>
                    <a:pt x="20" y="17"/>
                  </a:cubicBezTo>
                  <a:cubicBezTo>
                    <a:pt x="19" y="18"/>
                    <a:pt x="18" y="19"/>
                    <a:pt x="17" y="20"/>
                  </a:cubicBezTo>
                  <a:cubicBezTo>
                    <a:pt x="15" y="22"/>
                    <a:pt x="14" y="23"/>
                    <a:pt x="13" y="23"/>
                  </a:cubicBezTo>
                  <a:moveTo>
                    <a:pt x="24" y="15"/>
                  </a:moveTo>
                  <a:cubicBezTo>
                    <a:pt x="22" y="14"/>
                    <a:pt x="20" y="12"/>
                    <a:pt x="16" y="10"/>
                  </a:cubicBezTo>
                  <a:cubicBezTo>
                    <a:pt x="13" y="8"/>
                    <a:pt x="11" y="7"/>
                    <a:pt x="9" y="5"/>
                  </a:cubicBezTo>
                  <a:cubicBezTo>
                    <a:pt x="7" y="4"/>
                    <a:pt x="6" y="3"/>
                    <a:pt x="4" y="2"/>
                  </a:cubicBezTo>
                  <a:cubicBezTo>
                    <a:pt x="6" y="3"/>
                    <a:pt x="7" y="3"/>
                    <a:pt x="8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6" y="7"/>
                    <a:pt x="23" y="10"/>
                    <a:pt x="29" y="12"/>
                  </a:cubicBezTo>
                  <a:cubicBezTo>
                    <a:pt x="28" y="13"/>
                    <a:pt x="26" y="14"/>
                    <a:pt x="24" y="15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5" y="11"/>
                  </a:cubicBezTo>
                  <a:cubicBezTo>
                    <a:pt x="7" y="15"/>
                    <a:pt x="10" y="22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5" y="23"/>
                    <a:pt x="17" y="22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20" y="25"/>
                    <a:pt x="21" y="26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7" y="15"/>
                    <a:pt x="28" y="14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4" y="9"/>
                    <a:pt x="17" y="6"/>
                    <a:pt x="11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6" y="2"/>
                    <a:pt x="5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71"/>
            <p:cNvSpPr>
              <a:spLocks noEditPoints="1"/>
            </p:cNvSpPr>
            <p:nvPr/>
          </p:nvSpPr>
          <p:spPr bwMode="auto">
            <a:xfrm>
              <a:off x="3539" y="2108"/>
              <a:ext cx="119" cy="112"/>
            </a:xfrm>
            <a:custGeom>
              <a:avLst/>
              <a:gdLst>
                <a:gd name="T0" fmla="*/ 14 w 50"/>
                <a:gd name="T1" fmla="*/ 46 h 47"/>
                <a:gd name="T2" fmla="*/ 16 w 50"/>
                <a:gd name="T3" fmla="*/ 46 h 47"/>
                <a:gd name="T4" fmla="*/ 19 w 50"/>
                <a:gd name="T5" fmla="*/ 46 h 47"/>
                <a:gd name="T6" fmla="*/ 20 w 50"/>
                <a:gd name="T7" fmla="*/ 46 h 47"/>
                <a:gd name="T8" fmla="*/ 22 w 50"/>
                <a:gd name="T9" fmla="*/ 46 h 47"/>
                <a:gd name="T10" fmla="*/ 24 w 50"/>
                <a:gd name="T11" fmla="*/ 46 h 47"/>
                <a:gd name="T12" fmla="*/ 27 w 50"/>
                <a:gd name="T13" fmla="*/ 46 h 47"/>
                <a:gd name="T14" fmla="*/ 28 w 50"/>
                <a:gd name="T15" fmla="*/ 46 h 47"/>
                <a:gd name="T16" fmla="*/ 33 w 50"/>
                <a:gd name="T17" fmla="*/ 46 h 47"/>
                <a:gd name="T18" fmla="*/ 34 w 50"/>
                <a:gd name="T19" fmla="*/ 46 h 47"/>
                <a:gd name="T20" fmla="*/ 37 w 50"/>
                <a:gd name="T21" fmla="*/ 45 h 47"/>
                <a:gd name="T22" fmla="*/ 38 w 50"/>
                <a:gd name="T23" fmla="*/ 45 h 47"/>
                <a:gd name="T24" fmla="*/ 13 w 50"/>
                <a:gd name="T25" fmla="*/ 45 h 47"/>
                <a:gd name="T26" fmla="*/ 19 w 50"/>
                <a:gd name="T27" fmla="*/ 42 h 47"/>
                <a:gd name="T28" fmla="*/ 31 w 50"/>
                <a:gd name="T29" fmla="*/ 40 h 47"/>
                <a:gd name="T30" fmla="*/ 38 w 50"/>
                <a:gd name="T31" fmla="*/ 44 h 47"/>
                <a:gd name="T32" fmla="*/ 13 w 50"/>
                <a:gd name="T33" fmla="*/ 43 h 47"/>
                <a:gd name="T34" fmla="*/ 6 w 50"/>
                <a:gd name="T35" fmla="*/ 37 h 47"/>
                <a:gd name="T36" fmla="*/ 4 w 50"/>
                <a:gd name="T37" fmla="*/ 37 h 47"/>
                <a:gd name="T38" fmla="*/ 42 w 50"/>
                <a:gd name="T39" fmla="*/ 36 h 47"/>
                <a:gd name="T40" fmla="*/ 8 w 50"/>
                <a:gd name="T41" fmla="*/ 37 h 47"/>
                <a:gd name="T42" fmla="*/ 39 w 50"/>
                <a:gd name="T43" fmla="*/ 36 h 47"/>
                <a:gd name="T44" fmla="*/ 36 w 50"/>
                <a:gd name="T45" fmla="*/ 37 h 47"/>
                <a:gd name="T46" fmla="*/ 43 w 50"/>
                <a:gd name="T47" fmla="*/ 36 h 47"/>
                <a:gd name="T48" fmla="*/ 35 w 50"/>
                <a:gd name="T49" fmla="*/ 35 h 47"/>
                <a:gd name="T50" fmla="*/ 34 w 50"/>
                <a:gd name="T51" fmla="*/ 35 h 47"/>
                <a:gd name="T52" fmla="*/ 31 w 50"/>
                <a:gd name="T53" fmla="*/ 35 h 47"/>
                <a:gd name="T54" fmla="*/ 30 w 50"/>
                <a:gd name="T55" fmla="*/ 35 h 47"/>
                <a:gd name="T56" fmla="*/ 28 w 50"/>
                <a:gd name="T57" fmla="*/ 35 h 47"/>
                <a:gd name="T58" fmla="*/ 26 w 50"/>
                <a:gd name="T59" fmla="*/ 35 h 47"/>
                <a:gd name="T60" fmla="*/ 25 w 50"/>
                <a:gd name="T61" fmla="*/ 35 h 47"/>
                <a:gd name="T62" fmla="*/ 24 w 50"/>
                <a:gd name="T63" fmla="*/ 35 h 47"/>
                <a:gd name="T64" fmla="*/ 11 w 50"/>
                <a:gd name="T65" fmla="*/ 35 h 47"/>
                <a:gd name="T66" fmla="*/ 20 w 50"/>
                <a:gd name="T67" fmla="*/ 35 h 47"/>
                <a:gd name="T68" fmla="*/ 18 w 50"/>
                <a:gd name="T69" fmla="*/ 35 h 47"/>
                <a:gd name="T70" fmla="*/ 17 w 50"/>
                <a:gd name="T71" fmla="*/ 35 h 47"/>
                <a:gd name="T72" fmla="*/ 15 w 50"/>
                <a:gd name="T73" fmla="*/ 35 h 47"/>
                <a:gd name="T74" fmla="*/ 47 w 50"/>
                <a:gd name="T75" fmla="*/ 35 h 47"/>
                <a:gd name="T76" fmla="*/ 4 w 50"/>
                <a:gd name="T77" fmla="*/ 35 h 47"/>
                <a:gd name="T78" fmla="*/ 47 w 50"/>
                <a:gd name="T79" fmla="*/ 36 h 47"/>
                <a:gd name="T80" fmla="*/ 2 w 50"/>
                <a:gd name="T81" fmla="*/ 31 h 47"/>
                <a:gd name="T82" fmla="*/ 7 w 50"/>
                <a:gd name="T83" fmla="*/ 1 h 47"/>
                <a:gd name="T84" fmla="*/ 49 w 50"/>
                <a:gd name="T85" fmla="*/ 9 h 47"/>
                <a:gd name="T86" fmla="*/ 41 w 50"/>
                <a:gd name="T87" fmla="*/ 35 h 47"/>
                <a:gd name="T88" fmla="*/ 7 w 50"/>
                <a:gd name="T89" fmla="*/ 0 h 47"/>
                <a:gd name="T90" fmla="*/ 1 w 50"/>
                <a:gd name="T91" fmla="*/ 32 h 47"/>
                <a:gd name="T92" fmla="*/ 18 w 50"/>
                <a:gd name="T93" fmla="*/ 41 h 47"/>
                <a:gd name="T94" fmla="*/ 12 w 50"/>
                <a:gd name="T95" fmla="*/ 42 h 47"/>
                <a:gd name="T96" fmla="*/ 14 w 50"/>
                <a:gd name="T97" fmla="*/ 47 h 47"/>
                <a:gd name="T98" fmla="*/ 39 w 50"/>
                <a:gd name="T99" fmla="*/ 46 h 47"/>
                <a:gd name="T100" fmla="*/ 32 w 50"/>
                <a:gd name="T101" fmla="*/ 42 h 47"/>
                <a:gd name="T102" fmla="*/ 49 w 50"/>
                <a:gd name="T103" fmla="*/ 37 h 47"/>
                <a:gd name="T104" fmla="*/ 50 w 50"/>
                <a:gd name="T105" fmla="*/ 9 h 47"/>
                <a:gd name="T106" fmla="*/ 7 w 50"/>
                <a:gd name="T10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" h="47"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moveTo>
                    <a:pt x="15" y="46"/>
                  </a:moveTo>
                  <a:cubicBezTo>
                    <a:pt x="16" y="45"/>
                    <a:pt x="16" y="45"/>
                    <a:pt x="16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6"/>
                    <a:pt x="15" y="46"/>
                    <a:pt x="15" y="46"/>
                  </a:cubicBezTo>
                  <a:moveTo>
                    <a:pt x="17" y="46"/>
                  </a:move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moveTo>
                    <a:pt x="19" y="46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9" y="46"/>
                    <a:pt x="19" y="46"/>
                    <a:pt x="19" y="46"/>
                  </a:cubicBezTo>
                  <a:moveTo>
                    <a:pt x="21" y="46"/>
                  </a:moveTo>
                  <a:cubicBezTo>
                    <a:pt x="21" y="45"/>
                    <a:pt x="21" y="45"/>
                    <a:pt x="2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6"/>
                    <a:pt x="21" y="46"/>
                    <a:pt x="21" y="46"/>
                  </a:cubicBezTo>
                  <a:moveTo>
                    <a:pt x="23" y="46"/>
                  </a:moveTo>
                  <a:cubicBezTo>
                    <a:pt x="24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moveTo>
                    <a:pt x="25" y="46"/>
                  </a:move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6" y="46"/>
                    <a:pt x="25" y="46"/>
                    <a:pt x="25" y="46"/>
                  </a:cubicBezTo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moveTo>
                    <a:pt x="31" y="46"/>
                  </a:moveTo>
                  <a:cubicBezTo>
                    <a:pt x="31" y="46"/>
                    <a:pt x="30" y="46"/>
                    <a:pt x="30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1" y="46"/>
                    <a:pt x="31" y="46"/>
                    <a:pt x="31" y="46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6"/>
                    <a:pt x="33" y="46"/>
                    <a:pt x="33" y="46"/>
                  </a:cubicBezTo>
                  <a:moveTo>
                    <a:pt x="35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6"/>
                    <a:pt x="35" y="46"/>
                    <a:pt x="35" y="46"/>
                  </a:cubicBezTo>
                  <a:moveTo>
                    <a:pt x="36" y="46"/>
                  </a:move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moveTo>
                    <a:pt x="37" y="46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7" y="46"/>
                    <a:pt x="37" y="46"/>
                    <a:pt x="37" y="46"/>
                  </a:cubicBezTo>
                  <a:moveTo>
                    <a:pt x="13" y="46"/>
                  </a:move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6"/>
                    <a:pt x="13" y="46"/>
                    <a:pt x="13" y="46"/>
                  </a:cubicBezTo>
                  <a:moveTo>
                    <a:pt x="15" y="43"/>
                  </a:moveTo>
                  <a:cubicBezTo>
                    <a:pt x="15" y="43"/>
                    <a:pt x="15" y="43"/>
                    <a:pt x="15" y="43"/>
                  </a:cubicBezTo>
                  <a:cubicBezTo>
                    <a:pt x="16" y="43"/>
                    <a:pt x="16" y="43"/>
                    <a:pt x="17" y="43"/>
                  </a:cubicBezTo>
                  <a:cubicBezTo>
                    <a:pt x="18" y="43"/>
                    <a:pt x="18" y="43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9" y="40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8"/>
                    <a:pt x="27" y="38"/>
                    <a:pt x="31" y="38"/>
                  </a:cubicBezTo>
                  <a:cubicBezTo>
                    <a:pt x="31" y="38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2"/>
                    <a:pt x="31" y="42"/>
                  </a:cubicBezTo>
                  <a:cubicBezTo>
                    <a:pt x="31" y="43"/>
                    <a:pt x="32" y="43"/>
                    <a:pt x="32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37" y="43"/>
                    <a:pt x="38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5" y="43"/>
                    <a:pt x="15" y="43"/>
                  </a:cubicBezTo>
                  <a:moveTo>
                    <a:pt x="7" y="37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7" y="36"/>
                    <a:pt x="7" y="37"/>
                  </a:cubicBezTo>
                  <a:moveTo>
                    <a:pt x="5" y="37"/>
                  </a:moveTo>
                  <a:cubicBezTo>
                    <a:pt x="5" y="37"/>
                    <a:pt x="5" y="37"/>
                    <a:pt x="4" y="37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moveTo>
                    <a:pt x="41" y="36"/>
                  </a:move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6"/>
                  </a:cubicBezTo>
                  <a:moveTo>
                    <a:pt x="9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6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39" y="37"/>
                  </a:move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39" y="37"/>
                    <a:pt x="39" y="37"/>
                  </a:cubicBezTo>
                  <a:moveTo>
                    <a:pt x="36" y="37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7"/>
                    <a:pt x="37" y="37"/>
                    <a:pt x="36" y="37"/>
                  </a:cubicBezTo>
                  <a:moveTo>
                    <a:pt x="43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5" y="35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3" y="36"/>
                    <a:pt x="43" y="36"/>
                  </a:cubicBezTo>
                  <a:moveTo>
                    <a:pt x="35" y="37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6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moveTo>
                    <a:pt x="32" y="37"/>
                  </a:moveTo>
                  <a:cubicBezTo>
                    <a:pt x="32" y="36"/>
                    <a:pt x="32" y="36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2" y="37"/>
                    <a:pt x="32" y="37"/>
                  </a:cubicBezTo>
                  <a:moveTo>
                    <a:pt x="30" y="37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moveTo>
                    <a:pt x="29" y="37"/>
                  </a:moveTo>
                  <a:cubicBezTo>
                    <a:pt x="29" y="35"/>
                    <a:pt x="29" y="35"/>
                    <a:pt x="2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moveTo>
                    <a:pt x="27" y="37"/>
                  </a:moveTo>
                  <a:cubicBezTo>
                    <a:pt x="27" y="36"/>
                    <a:pt x="28" y="36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moveTo>
                    <a:pt x="26" y="37"/>
                  </a:moveTo>
                  <a:cubicBezTo>
                    <a:pt x="26" y="36"/>
                    <a:pt x="26" y="36"/>
                    <a:pt x="26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6"/>
                    <a:pt x="26" y="36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moveTo>
                    <a:pt x="24" y="37"/>
                  </a:moveTo>
                  <a:cubicBezTo>
                    <a:pt x="24" y="36"/>
                    <a:pt x="25" y="36"/>
                    <a:pt x="25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moveTo>
                    <a:pt x="22" y="37"/>
                  </a:moveTo>
                  <a:cubicBezTo>
                    <a:pt x="22" y="36"/>
                    <a:pt x="23" y="36"/>
                    <a:pt x="23" y="35"/>
                  </a:cubicBezTo>
                  <a:cubicBezTo>
                    <a:pt x="23" y="35"/>
                    <a:pt x="24" y="35"/>
                    <a:pt x="24" y="35"/>
                  </a:cubicBezTo>
                  <a:cubicBezTo>
                    <a:pt x="24" y="36"/>
                    <a:pt x="24" y="36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2" y="37"/>
                    <a:pt x="22" y="37"/>
                  </a:cubicBezTo>
                  <a:moveTo>
                    <a:pt x="11" y="37"/>
                  </a:moveTo>
                  <a:cubicBezTo>
                    <a:pt x="11" y="37"/>
                    <a:pt x="10" y="37"/>
                    <a:pt x="10" y="37"/>
                  </a:cubicBezTo>
                  <a:cubicBezTo>
                    <a:pt x="10" y="36"/>
                    <a:pt x="10" y="36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7"/>
                    <a:pt x="11" y="37"/>
                    <a:pt x="11" y="37"/>
                  </a:cubicBezTo>
                  <a:moveTo>
                    <a:pt x="19" y="37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6"/>
                    <a:pt x="22" y="36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7"/>
                    <a:pt x="20" y="37"/>
                    <a:pt x="19" y="37"/>
                  </a:cubicBezTo>
                  <a:moveTo>
                    <a:pt x="17" y="37"/>
                  </a:moveTo>
                  <a:cubicBezTo>
                    <a:pt x="17" y="36"/>
                    <a:pt x="17" y="36"/>
                    <a:pt x="18" y="35"/>
                  </a:cubicBezTo>
                  <a:cubicBezTo>
                    <a:pt x="18" y="35"/>
                    <a:pt x="19" y="35"/>
                    <a:pt x="19" y="3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moveTo>
                    <a:pt x="15" y="3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5" y="37"/>
                    <a:pt x="15" y="37"/>
                  </a:cubicBezTo>
                  <a:moveTo>
                    <a:pt x="12" y="37"/>
                  </a:moveTo>
                  <a:cubicBezTo>
                    <a:pt x="13" y="35"/>
                    <a:pt x="13" y="35"/>
                    <a:pt x="13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7"/>
                    <a:pt x="13" y="37"/>
                    <a:pt x="12" y="37"/>
                  </a:cubicBezTo>
                  <a:moveTo>
                    <a:pt x="45" y="36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7" y="35"/>
                    <a:pt x="47" y="35"/>
                  </a:cubicBezTo>
                  <a:cubicBezTo>
                    <a:pt x="47" y="36"/>
                    <a:pt x="46" y="36"/>
                    <a:pt x="46" y="36"/>
                  </a:cubicBezTo>
                  <a:cubicBezTo>
                    <a:pt x="46" y="36"/>
                    <a:pt x="46" y="36"/>
                    <a:pt x="45" y="36"/>
                  </a:cubicBezTo>
                  <a:moveTo>
                    <a:pt x="4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moveTo>
                    <a:pt x="47" y="36"/>
                  </a:moveTo>
                  <a:cubicBezTo>
                    <a:pt x="47" y="36"/>
                    <a:pt x="48" y="35"/>
                    <a:pt x="48" y="35"/>
                  </a:cubicBezTo>
                  <a:cubicBezTo>
                    <a:pt x="48" y="35"/>
                    <a:pt x="49" y="35"/>
                    <a:pt x="49" y="34"/>
                  </a:cubicBezTo>
                  <a:cubicBezTo>
                    <a:pt x="49" y="35"/>
                    <a:pt x="49" y="35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moveTo>
                    <a:pt x="2" y="36"/>
                  </a:move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5"/>
                    <a:pt x="3" y="35"/>
                  </a:cubicBezTo>
                  <a:cubicBezTo>
                    <a:pt x="2" y="36"/>
                    <a:pt x="2" y="36"/>
                    <a:pt x="2" y="36"/>
                  </a:cubicBezTo>
                  <a:moveTo>
                    <a:pt x="7" y="35"/>
                  </a:moveTo>
                  <a:cubicBezTo>
                    <a:pt x="3" y="35"/>
                    <a:pt x="2" y="34"/>
                    <a:pt x="2" y="3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3"/>
                    <a:pt x="1" y="12"/>
                  </a:cubicBezTo>
                  <a:cubicBezTo>
                    <a:pt x="1" y="9"/>
                    <a:pt x="1" y="4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10" y="1"/>
                    <a:pt x="11" y="1"/>
                  </a:cubicBezTo>
                  <a:cubicBezTo>
                    <a:pt x="12" y="1"/>
                    <a:pt x="14" y="1"/>
                    <a:pt x="15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8" y="2"/>
                    <a:pt x="48" y="2"/>
                  </a:cubicBezTo>
                  <a:cubicBezTo>
                    <a:pt x="49" y="3"/>
                    <a:pt x="49" y="6"/>
                    <a:pt x="49" y="7"/>
                  </a:cubicBezTo>
                  <a:cubicBezTo>
                    <a:pt x="49" y="8"/>
                    <a:pt x="49" y="8"/>
                    <a:pt x="49" y="9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4"/>
                    <a:pt x="49" y="25"/>
                    <a:pt x="49" y="26"/>
                  </a:cubicBezTo>
                  <a:cubicBezTo>
                    <a:pt x="49" y="28"/>
                    <a:pt x="49" y="30"/>
                    <a:pt x="49" y="32"/>
                  </a:cubicBezTo>
                  <a:cubicBezTo>
                    <a:pt x="49" y="33"/>
                    <a:pt x="49" y="33"/>
                    <a:pt x="48" y="33"/>
                  </a:cubicBezTo>
                  <a:cubicBezTo>
                    <a:pt x="47" y="34"/>
                    <a:pt x="45" y="35"/>
                    <a:pt x="43" y="35"/>
                  </a:cubicBezTo>
                  <a:cubicBezTo>
                    <a:pt x="42" y="35"/>
                    <a:pt x="42" y="35"/>
                    <a:pt x="41" y="35"/>
                  </a:cubicBezTo>
                  <a:cubicBezTo>
                    <a:pt x="41" y="35"/>
                    <a:pt x="40" y="35"/>
                    <a:pt x="40" y="35"/>
                  </a:cubicBezTo>
                  <a:cubicBezTo>
                    <a:pt x="36" y="35"/>
                    <a:pt x="31" y="34"/>
                    <a:pt x="27" y="34"/>
                  </a:cubicBezTo>
                  <a:cubicBezTo>
                    <a:pt x="22" y="34"/>
                    <a:pt x="18" y="34"/>
                    <a:pt x="14" y="34"/>
                  </a:cubicBezTo>
                  <a:cubicBezTo>
                    <a:pt x="13" y="34"/>
                    <a:pt x="12" y="34"/>
                    <a:pt x="11" y="34"/>
                  </a:cubicBezTo>
                  <a:cubicBezTo>
                    <a:pt x="10" y="35"/>
                    <a:pt x="9" y="35"/>
                    <a:pt x="7" y="35"/>
                  </a:cubicBezTo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0" y="3"/>
                    <a:pt x="0" y="8"/>
                    <a:pt x="0" y="12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4"/>
                    <a:pt x="1" y="35"/>
                    <a:pt x="2" y="36"/>
                  </a:cubicBezTo>
                  <a:cubicBezTo>
                    <a:pt x="3" y="38"/>
                    <a:pt x="4" y="38"/>
                    <a:pt x="6" y="38"/>
                  </a:cubicBezTo>
                  <a:cubicBezTo>
                    <a:pt x="9" y="38"/>
                    <a:pt x="13" y="38"/>
                    <a:pt x="17" y="38"/>
                  </a:cubicBezTo>
                  <a:cubicBezTo>
                    <a:pt x="17" y="38"/>
                    <a:pt x="18" y="38"/>
                    <a:pt x="18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2"/>
                    <a:pt x="17" y="42"/>
                    <a:pt x="17" y="42"/>
                  </a:cubicBezTo>
                  <a:cubicBezTo>
                    <a:pt x="16" y="42"/>
                    <a:pt x="16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3"/>
                    <a:pt x="12" y="43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8" y="47"/>
                    <a:pt x="21" y="47"/>
                    <a:pt x="23" y="47"/>
                  </a:cubicBezTo>
                  <a:cubicBezTo>
                    <a:pt x="25" y="47"/>
                    <a:pt x="27" y="47"/>
                    <a:pt x="29" y="47"/>
                  </a:cubicBezTo>
                  <a:cubicBezTo>
                    <a:pt x="31" y="47"/>
                    <a:pt x="33" y="47"/>
                    <a:pt x="35" y="47"/>
                  </a:cubicBezTo>
                  <a:cubicBezTo>
                    <a:pt x="35" y="47"/>
                    <a:pt x="39" y="47"/>
                    <a:pt x="39" y="46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3"/>
                    <a:pt x="38" y="42"/>
                    <a:pt x="37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8"/>
                    <a:pt x="32" y="38"/>
                  </a:cubicBezTo>
                  <a:cubicBezTo>
                    <a:pt x="39" y="38"/>
                    <a:pt x="45" y="37"/>
                    <a:pt x="47" y="37"/>
                  </a:cubicBezTo>
                  <a:cubicBezTo>
                    <a:pt x="47" y="37"/>
                    <a:pt x="48" y="37"/>
                    <a:pt x="49" y="37"/>
                  </a:cubicBezTo>
                  <a:cubicBezTo>
                    <a:pt x="50" y="36"/>
                    <a:pt x="50" y="34"/>
                    <a:pt x="50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0"/>
                    <a:pt x="50" y="28"/>
                    <a:pt x="50" y="26"/>
                  </a:cubicBezTo>
                  <a:cubicBezTo>
                    <a:pt x="50" y="25"/>
                    <a:pt x="50" y="24"/>
                    <a:pt x="50" y="23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6"/>
                    <a:pt x="50" y="3"/>
                    <a:pt x="49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72"/>
            <p:cNvSpPr>
              <a:spLocks noEditPoints="1"/>
            </p:cNvSpPr>
            <p:nvPr/>
          </p:nvSpPr>
          <p:spPr bwMode="auto">
            <a:xfrm>
              <a:off x="3672" y="2213"/>
              <a:ext cx="60" cy="49"/>
            </a:xfrm>
            <a:custGeom>
              <a:avLst/>
              <a:gdLst>
                <a:gd name="T0" fmla="*/ 15 w 25"/>
                <a:gd name="T1" fmla="*/ 18 h 21"/>
                <a:gd name="T2" fmla="*/ 8 w 25"/>
                <a:gd name="T3" fmla="*/ 13 h 21"/>
                <a:gd name="T4" fmla="*/ 2 w 25"/>
                <a:gd name="T5" fmla="*/ 8 h 21"/>
                <a:gd name="T6" fmla="*/ 4 w 25"/>
                <a:gd name="T7" fmla="*/ 9 h 21"/>
                <a:gd name="T8" fmla="*/ 12 w 25"/>
                <a:gd name="T9" fmla="*/ 15 h 21"/>
                <a:gd name="T10" fmla="*/ 19 w 25"/>
                <a:gd name="T11" fmla="*/ 19 h 21"/>
                <a:gd name="T12" fmla="*/ 22 w 25"/>
                <a:gd name="T13" fmla="*/ 18 h 21"/>
                <a:gd name="T14" fmla="*/ 19 w 25"/>
                <a:gd name="T15" fmla="*/ 18 h 21"/>
                <a:gd name="T16" fmla="*/ 13 w 25"/>
                <a:gd name="T17" fmla="*/ 15 h 21"/>
                <a:gd name="T18" fmla="*/ 7 w 25"/>
                <a:gd name="T19" fmla="*/ 10 h 21"/>
                <a:gd name="T20" fmla="*/ 8 w 25"/>
                <a:gd name="T21" fmla="*/ 7 h 21"/>
                <a:gd name="T22" fmla="*/ 13 w 25"/>
                <a:gd name="T23" fmla="*/ 5 h 21"/>
                <a:gd name="T24" fmla="*/ 18 w 25"/>
                <a:gd name="T25" fmla="*/ 3 h 21"/>
                <a:gd name="T26" fmla="*/ 24 w 25"/>
                <a:gd name="T27" fmla="*/ 14 h 21"/>
                <a:gd name="T28" fmla="*/ 24 w 25"/>
                <a:gd name="T29" fmla="*/ 16 h 21"/>
                <a:gd name="T30" fmla="*/ 6 w 25"/>
                <a:gd name="T31" fmla="*/ 9 h 21"/>
                <a:gd name="T32" fmla="*/ 4 w 25"/>
                <a:gd name="T33" fmla="*/ 8 h 21"/>
                <a:gd name="T34" fmla="*/ 2 w 25"/>
                <a:gd name="T35" fmla="*/ 6 h 21"/>
                <a:gd name="T36" fmla="*/ 11 w 25"/>
                <a:gd name="T37" fmla="*/ 5 h 21"/>
                <a:gd name="T38" fmla="*/ 11 w 25"/>
                <a:gd name="T39" fmla="*/ 5 h 21"/>
                <a:gd name="T40" fmla="*/ 6 w 25"/>
                <a:gd name="T41" fmla="*/ 9 h 21"/>
                <a:gd name="T42" fmla="*/ 11 w 25"/>
                <a:gd name="T43" fmla="*/ 4 h 21"/>
                <a:gd name="T44" fmla="*/ 7 w 25"/>
                <a:gd name="T45" fmla="*/ 1 h 21"/>
                <a:gd name="T46" fmla="*/ 16 w 25"/>
                <a:gd name="T47" fmla="*/ 2 h 21"/>
                <a:gd name="T48" fmla="*/ 12 w 25"/>
                <a:gd name="T49" fmla="*/ 4 h 21"/>
                <a:gd name="T50" fmla="*/ 7 w 25"/>
                <a:gd name="T51" fmla="*/ 0 h 21"/>
                <a:gd name="T52" fmla="*/ 5 w 25"/>
                <a:gd name="T53" fmla="*/ 1 h 21"/>
                <a:gd name="T54" fmla="*/ 1 w 25"/>
                <a:gd name="T55" fmla="*/ 4 h 21"/>
                <a:gd name="T56" fmla="*/ 1 w 25"/>
                <a:gd name="T57" fmla="*/ 8 h 21"/>
                <a:gd name="T58" fmla="*/ 8 w 25"/>
                <a:gd name="T59" fmla="*/ 14 h 21"/>
                <a:gd name="T60" fmla="*/ 14 w 25"/>
                <a:gd name="T61" fmla="*/ 19 h 21"/>
                <a:gd name="T62" fmla="*/ 23 w 25"/>
                <a:gd name="T63" fmla="*/ 19 h 21"/>
                <a:gd name="T64" fmla="*/ 19 w 25"/>
                <a:gd name="T6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21">
                  <a:moveTo>
                    <a:pt x="19" y="20"/>
                  </a:moveTo>
                  <a:cubicBezTo>
                    <a:pt x="18" y="20"/>
                    <a:pt x="16" y="19"/>
                    <a:pt x="15" y="18"/>
                  </a:cubicBezTo>
                  <a:cubicBezTo>
                    <a:pt x="14" y="18"/>
                    <a:pt x="12" y="17"/>
                    <a:pt x="11" y="16"/>
                  </a:cubicBezTo>
                  <a:cubicBezTo>
                    <a:pt x="10" y="15"/>
                    <a:pt x="9" y="14"/>
                    <a:pt x="8" y="13"/>
                  </a:cubicBezTo>
                  <a:cubicBezTo>
                    <a:pt x="8" y="13"/>
                    <a:pt x="7" y="13"/>
                    <a:pt x="6" y="12"/>
                  </a:cubicBezTo>
                  <a:cubicBezTo>
                    <a:pt x="4" y="11"/>
                    <a:pt x="2" y="10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11"/>
                    <a:pt x="10" y="13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6"/>
                    <a:pt x="14" y="17"/>
                    <a:pt x="15" y="18"/>
                  </a:cubicBezTo>
                  <a:cubicBezTo>
                    <a:pt x="16" y="19"/>
                    <a:pt x="18" y="19"/>
                    <a:pt x="19" y="19"/>
                  </a:cubicBezTo>
                  <a:cubicBezTo>
                    <a:pt x="20" y="19"/>
                    <a:pt x="22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20" y="20"/>
                    <a:pt x="19" y="20"/>
                  </a:cubicBezTo>
                  <a:moveTo>
                    <a:pt x="19" y="18"/>
                  </a:moveTo>
                  <a:cubicBezTo>
                    <a:pt x="18" y="18"/>
                    <a:pt x="17" y="18"/>
                    <a:pt x="16" y="17"/>
                  </a:cubicBezTo>
                  <a:cubicBezTo>
                    <a:pt x="15" y="16"/>
                    <a:pt x="14" y="16"/>
                    <a:pt x="13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2"/>
                    <a:pt x="9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8" y="8"/>
                    <a:pt x="8" y="7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6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2" y="6"/>
                    <a:pt x="24" y="10"/>
                    <a:pt x="24" y="14"/>
                  </a:cubicBezTo>
                  <a:cubicBezTo>
                    <a:pt x="24" y="14"/>
                    <a:pt x="24" y="15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2" y="17"/>
                    <a:pt x="21" y="18"/>
                    <a:pt x="19" y="18"/>
                  </a:cubicBezTo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3"/>
                    <a:pt x="5" y="2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7" y="8"/>
                    <a:pt x="6" y="8"/>
                    <a:pt x="6" y="9"/>
                  </a:cubicBezTo>
                  <a:moveTo>
                    <a:pt x="12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8" y="2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2" y="1"/>
                    <a:pt x="15" y="1"/>
                    <a:pt x="16" y="2"/>
                  </a:cubicBezTo>
                  <a:cubicBezTo>
                    <a:pt x="15" y="3"/>
                    <a:pt x="14" y="3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2"/>
                    <a:pt x="2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10"/>
                    <a:pt x="4" y="12"/>
                    <a:pt x="6" y="13"/>
                  </a:cubicBezTo>
                  <a:cubicBezTo>
                    <a:pt x="6" y="13"/>
                    <a:pt x="7" y="14"/>
                    <a:pt x="8" y="14"/>
                  </a:cubicBezTo>
                  <a:cubicBezTo>
                    <a:pt x="9" y="15"/>
                    <a:pt x="10" y="16"/>
                    <a:pt x="11" y="16"/>
                  </a:cubicBezTo>
                  <a:cubicBezTo>
                    <a:pt x="12" y="17"/>
                    <a:pt x="13" y="18"/>
                    <a:pt x="14" y="19"/>
                  </a:cubicBezTo>
                  <a:cubicBezTo>
                    <a:pt x="16" y="20"/>
                    <a:pt x="17" y="21"/>
                    <a:pt x="19" y="21"/>
                  </a:cubicBezTo>
                  <a:cubicBezTo>
                    <a:pt x="21" y="21"/>
                    <a:pt x="22" y="20"/>
                    <a:pt x="23" y="19"/>
                  </a:cubicBezTo>
                  <a:cubicBezTo>
                    <a:pt x="24" y="18"/>
                    <a:pt x="25" y="16"/>
                    <a:pt x="25" y="14"/>
                  </a:cubicBezTo>
                  <a:cubicBezTo>
                    <a:pt x="25" y="9"/>
                    <a:pt x="22" y="5"/>
                    <a:pt x="19" y="3"/>
                  </a:cubicBezTo>
                  <a:cubicBezTo>
                    <a:pt x="17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73"/>
            <p:cNvSpPr>
              <a:spLocks noEditPoints="1"/>
            </p:cNvSpPr>
            <p:nvPr/>
          </p:nvSpPr>
          <p:spPr bwMode="auto">
            <a:xfrm>
              <a:off x="3530" y="2224"/>
              <a:ext cx="133" cy="34"/>
            </a:xfrm>
            <a:custGeom>
              <a:avLst/>
              <a:gdLst>
                <a:gd name="T0" fmla="*/ 10 w 56"/>
                <a:gd name="T1" fmla="*/ 12 h 14"/>
                <a:gd name="T2" fmla="*/ 8 w 56"/>
                <a:gd name="T3" fmla="*/ 12 h 14"/>
                <a:gd name="T4" fmla="*/ 11 w 56"/>
                <a:gd name="T5" fmla="*/ 12 h 14"/>
                <a:gd name="T6" fmla="*/ 11 w 56"/>
                <a:gd name="T7" fmla="*/ 12 h 14"/>
                <a:gd name="T8" fmla="*/ 16 w 56"/>
                <a:gd name="T9" fmla="*/ 12 h 14"/>
                <a:gd name="T10" fmla="*/ 17 w 56"/>
                <a:gd name="T11" fmla="*/ 12 h 14"/>
                <a:gd name="T12" fmla="*/ 19 w 56"/>
                <a:gd name="T13" fmla="*/ 12 h 14"/>
                <a:gd name="T14" fmla="*/ 6 w 56"/>
                <a:gd name="T15" fmla="*/ 12 h 14"/>
                <a:gd name="T16" fmla="*/ 7 w 56"/>
                <a:gd name="T17" fmla="*/ 12 h 14"/>
                <a:gd name="T18" fmla="*/ 20 w 56"/>
                <a:gd name="T19" fmla="*/ 12 h 14"/>
                <a:gd name="T20" fmla="*/ 23 w 56"/>
                <a:gd name="T21" fmla="*/ 12 h 14"/>
                <a:gd name="T22" fmla="*/ 24 w 56"/>
                <a:gd name="T23" fmla="*/ 12 h 14"/>
                <a:gd name="T24" fmla="*/ 24 w 56"/>
                <a:gd name="T25" fmla="*/ 12 h 14"/>
                <a:gd name="T26" fmla="*/ 29 w 56"/>
                <a:gd name="T27" fmla="*/ 11 h 14"/>
                <a:gd name="T28" fmla="*/ 29 w 56"/>
                <a:gd name="T29" fmla="*/ 12 h 14"/>
                <a:gd name="T30" fmla="*/ 29 w 56"/>
                <a:gd name="T31" fmla="*/ 11 h 14"/>
                <a:gd name="T32" fmla="*/ 29 w 56"/>
                <a:gd name="T33" fmla="*/ 12 h 14"/>
                <a:gd name="T34" fmla="*/ 33 w 56"/>
                <a:gd name="T35" fmla="*/ 11 h 14"/>
                <a:gd name="T36" fmla="*/ 34 w 56"/>
                <a:gd name="T37" fmla="*/ 12 h 14"/>
                <a:gd name="T38" fmla="*/ 35 w 56"/>
                <a:gd name="T39" fmla="*/ 12 h 14"/>
                <a:gd name="T40" fmla="*/ 37 w 56"/>
                <a:gd name="T41" fmla="*/ 12 h 14"/>
                <a:gd name="T42" fmla="*/ 38 w 56"/>
                <a:gd name="T43" fmla="*/ 12 h 14"/>
                <a:gd name="T44" fmla="*/ 39 w 56"/>
                <a:gd name="T45" fmla="*/ 12 h 14"/>
                <a:gd name="T46" fmla="*/ 41 w 56"/>
                <a:gd name="T47" fmla="*/ 12 h 14"/>
                <a:gd name="T48" fmla="*/ 42 w 56"/>
                <a:gd name="T49" fmla="*/ 11 h 14"/>
                <a:gd name="T50" fmla="*/ 42 w 56"/>
                <a:gd name="T51" fmla="*/ 12 h 14"/>
                <a:gd name="T52" fmla="*/ 46 w 56"/>
                <a:gd name="T53" fmla="*/ 11 h 14"/>
                <a:gd name="T54" fmla="*/ 46 w 56"/>
                <a:gd name="T55" fmla="*/ 12 h 14"/>
                <a:gd name="T56" fmla="*/ 48 w 56"/>
                <a:gd name="T57" fmla="*/ 12 h 14"/>
                <a:gd name="T58" fmla="*/ 49 w 56"/>
                <a:gd name="T59" fmla="*/ 12 h 14"/>
                <a:gd name="T60" fmla="*/ 50 w 56"/>
                <a:gd name="T61" fmla="*/ 12 h 14"/>
                <a:gd name="T62" fmla="*/ 4 w 56"/>
                <a:gd name="T63" fmla="*/ 11 h 14"/>
                <a:gd name="T64" fmla="*/ 3 w 56"/>
                <a:gd name="T65" fmla="*/ 12 h 14"/>
                <a:gd name="T66" fmla="*/ 53 w 56"/>
                <a:gd name="T67" fmla="*/ 11 h 14"/>
                <a:gd name="T68" fmla="*/ 53 w 56"/>
                <a:gd name="T69" fmla="*/ 12 h 14"/>
                <a:gd name="T70" fmla="*/ 55 w 56"/>
                <a:gd name="T71" fmla="*/ 12 h 14"/>
                <a:gd name="T72" fmla="*/ 1 w 56"/>
                <a:gd name="T73" fmla="*/ 11 h 14"/>
                <a:gd name="T74" fmla="*/ 2 w 56"/>
                <a:gd name="T75" fmla="*/ 12 h 14"/>
                <a:gd name="T76" fmla="*/ 9 w 56"/>
                <a:gd name="T77" fmla="*/ 2 h 14"/>
                <a:gd name="T78" fmla="*/ 51 w 56"/>
                <a:gd name="T79" fmla="*/ 1 h 14"/>
                <a:gd name="T80" fmla="*/ 10 w 56"/>
                <a:gd name="T81" fmla="*/ 11 h 14"/>
                <a:gd name="T82" fmla="*/ 8 w 56"/>
                <a:gd name="T83" fmla="*/ 1 h 14"/>
                <a:gd name="T84" fmla="*/ 1 w 56"/>
                <a:gd name="T85" fmla="*/ 10 h 14"/>
                <a:gd name="T86" fmla="*/ 0 w 56"/>
                <a:gd name="T87" fmla="*/ 13 h 14"/>
                <a:gd name="T88" fmla="*/ 1 w 56"/>
                <a:gd name="T89" fmla="*/ 14 h 14"/>
                <a:gd name="T90" fmla="*/ 13 w 56"/>
                <a:gd name="T91" fmla="*/ 13 h 14"/>
                <a:gd name="T92" fmla="*/ 13 w 56"/>
                <a:gd name="T93" fmla="*/ 13 h 14"/>
                <a:gd name="T94" fmla="*/ 16 w 56"/>
                <a:gd name="T95" fmla="*/ 13 h 14"/>
                <a:gd name="T96" fmla="*/ 19 w 56"/>
                <a:gd name="T97" fmla="*/ 13 h 14"/>
                <a:gd name="T98" fmla="*/ 20 w 56"/>
                <a:gd name="T99" fmla="*/ 13 h 14"/>
                <a:gd name="T100" fmla="*/ 23 w 56"/>
                <a:gd name="T101" fmla="*/ 13 h 14"/>
                <a:gd name="T102" fmla="*/ 28 w 56"/>
                <a:gd name="T103" fmla="*/ 13 h 14"/>
                <a:gd name="T104" fmla="*/ 33 w 56"/>
                <a:gd name="T105" fmla="*/ 13 h 14"/>
                <a:gd name="T106" fmla="*/ 33 w 56"/>
                <a:gd name="T107" fmla="*/ 13 h 14"/>
                <a:gd name="T108" fmla="*/ 55 w 56"/>
                <a:gd name="T109" fmla="*/ 13 h 14"/>
                <a:gd name="T110" fmla="*/ 56 w 56"/>
                <a:gd name="T111" fmla="*/ 13 h 14"/>
                <a:gd name="T112" fmla="*/ 56 w 56"/>
                <a:gd name="T113" fmla="*/ 11 h 14"/>
                <a:gd name="T114" fmla="*/ 50 w 56"/>
                <a:gd name="T1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14">
                  <a:moveTo>
                    <a:pt x="9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7" y="12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32" y="12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2"/>
                    <a:pt x="32" y="12"/>
                  </a:cubicBezTo>
                  <a:moveTo>
                    <a:pt x="34" y="12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36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2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moveTo>
                    <a:pt x="44" y="12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moveTo>
                    <a:pt x="46" y="12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6" y="12"/>
                    <a:pt x="46" y="12"/>
                    <a:pt x="46" y="12"/>
                  </a:cubicBezTo>
                  <a:moveTo>
                    <a:pt x="49" y="12"/>
                  </a:move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moveTo>
                    <a:pt x="3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5" y="11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3" y="12"/>
                    <a:pt x="3" y="12"/>
                  </a:cubicBezTo>
                  <a:moveTo>
                    <a:pt x="51" y="12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moveTo>
                    <a:pt x="53" y="12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2" y="12"/>
                  </a:moveTo>
                  <a:cubicBezTo>
                    <a:pt x="1" y="12"/>
                    <a:pt x="1" y="11"/>
                    <a:pt x="1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9" y="11"/>
                  </a:moveTo>
                  <a:cubicBezTo>
                    <a:pt x="6" y="11"/>
                    <a:pt x="4" y="11"/>
                    <a:pt x="2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7" y="1"/>
                    <a:pt x="26" y="1"/>
                    <a:pt x="34" y="1"/>
                  </a:cubicBezTo>
                  <a:cubicBezTo>
                    <a:pt x="40" y="1"/>
                    <a:pt x="45" y="1"/>
                    <a:pt x="50" y="1"/>
                  </a:cubicBezTo>
                  <a:cubicBezTo>
                    <a:pt x="50" y="1"/>
                    <a:pt x="51" y="1"/>
                    <a:pt x="51" y="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moveTo>
                    <a:pt x="34" y="0"/>
                  </a:moveTo>
                  <a:cubicBezTo>
                    <a:pt x="26" y="0"/>
                    <a:pt x="17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7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2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5" y="13"/>
                    <a:pt x="27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0" y="13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44" y="13"/>
                    <a:pt x="54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45" y="0"/>
                    <a:pt x="39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74"/>
            <p:cNvSpPr>
              <a:spLocks noEditPoints="1"/>
            </p:cNvSpPr>
            <p:nvPr/>
          </p:nvSpPr>
          <p:spPr bwMode="auto">
            <a:xfrm>
              <a:off x="3565" y="2239"/>
              <a:ext cx="55" cy="7"/>
            </a:xfrm>
            <a:custGeom>
              <a:avLst/>
              <a:gdLst>
                <a:gd name="T0" fmla="*/ 1 w 23"/>
                <a:gd name="T1" fmla="*/ 2 h 3"/>
                <a:gd name="T2" fmla="*/ 1 w 23"/>
                <a:gd name="T3" fmla="*/ 2 h 3"/>
                <a:gd name="T4" fmla="*/ 1 w 23"/>
                <a:gd name="T5" fmla="*/ 1 h 3"/>
                <a:gd name="T6" fmla="*/ 13 w 23"/>
                <a:gd name="T7" fmla="*/ 1 h 3"/>
                <a:gd name="T8" fmla="*/ 22 w 23"/>
                <a:gd name="T9" fmla="*/ 1 h 3"/>
                <a:gd name="T10" fmla="*/ 22 w 23"/>
                <a:gd name="T11" fmla="*/ 2 h 3"/>
                <a:gd name="T12" fmla="*/ 11 w 23"/>
                <a:gd name="T13" fmla="*/ 2 h 3"/>
                <a:gd name="T14" fmla="*/ 1 w 23"/>
                <a:gd name="T15" fmla="*/ 2 h 3"/>
                <a:gd name="T16" fmla="*/ 13 w 23"/>
                <a:gd name="T17" fmla="*/ 0 h 3"/>
                <a:gd name="T18" fmla="*/ 0 w 23"/>
                <a:gd name="T19" fmla="*/ 0 h 3"/>
                <a:gd name="T20" fmla="*/ 0 w 23"/>
                <a:gd name="T21" fmla="*/ 1 h 3"/>
                <a:gd name="T22" fmla="*/ 0 w 23"/>
                <a:gd name="T23" fmla="*/ 1 h 3"/>
                <a:gd name="T24" fmla="*/ 0 w 23"/>
                <a:gd name="T25" fmla="*/ 2 h 3"/>
                <a:gd name="T26" fmla="*/ 0 w 23"/>
                <a:gd name="T27" fmla="*/ 3 h 3"/>
                <a:gd name="T28" fmla="*/ 0 w 23"/>
                <a:gd name="T29" fmla="*/ 3 h 3"/>
                <a:gd name="T30" fmla="*/ 11 w 23"/>
                <a:gd name="T31" fmla="*/ 3 h 3"/>
                <a:gd name="T32" fmla="*/ 23 w 23"/>
                <a:gd name="T33" fmla="*/ 3 h 3"/>
                <a:gd name="T34" fmla="*/ 23 w 23"/>
                <a:gd name="T35" fmla="*/ 3 h 3"/>
                <a:gd name="T36" fmla="*/ 23 w 23"/>
                <a:gd name="T37" fmla="*/ 3 h 3"/>
                <a:gd name="T38" fmla="*/ 23 w 23"/>
                <a:gd name="T39" fmla="*/ 1 h 3"/>
                <a:gd name="T40" fmla="*/ 23 w 23"/>
                <a:gd name="T41" fmla="*/ 0 h 3"/>
                <a:gd name="T42" fmla="*/ 13 w 23"/>
                <a:gd name="T4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9" y="1"/>
                    <a:pt x="13" y="1"/>
                  </a:cubicBezTo>
                  <a:cubicBezTo>
                    <a:pt x="16" y="1"/>
                    <a:pt x="19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2"/>
                    <a:pt x="14" y="2"/>
                    <a:pt x="11" y="2"/>
                  </a:cubicBezTo>
                  <a:cubicBezTo>
                    <a:pt x="7" y="2"/>
                    <a:pt x="4" y="2"/>
                    <a:pt x="1" y="2"/>
                  </a:cubicBezTo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7" y="3"/>
                    <a:pt x="11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9" y="0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75"/>
            <p:cNvSpPr>
              <a:spLocks noEditPoints="1"/>
            </p:cNvSpPr>
            <p:nvPr/>
          </p:nvSpPr>
          <p:spPr bwMode="auto">
            <a:xfrm>
              <a:off x="3551" y="2229"/>
              <a:ext cx="19" cy="7"/>
            </a:xfrm>
            <a:custGeom>
              <a:avLst/>
              <a:gdLst>
                <a:gd name="T0" fmla="*/ 1 w 8"/>
                <a:gd name="T1" fmla="*/ 2 h 3"/>
                <a:gd name="T2" fmla="*/ 2 w 8"/>
                <a:gd name="T3" fmla="*/ 1 h 3"/>
                <a:gd name="T4" fmla="*/ 7 w 8"/>
                <a:gd name="T5" fmla="*/ 1 h 3"/>
                <a:gd name="T6" fmla="*/ 6 w 8"/>
                <a:gd name="T7" fmla="*/ 2 h 3"/>
                <a:gd name="T8" fmla="*/ 6 w 8"/>
                <a:gd name="T9" fmla="*/ 2 h 3"/>
                <a:gd name="T10" fmla="*/ 1 w 8"/>
                <a:gd name="T11" fmla="*/ 2 h 3"/>
                <a:gd name="T12" fmla="*/ 7 w 8"/>
                <a:gd name="T13" fmla="*/ 0 h 3"/>
                <a:gd name="T14" fmla="*/ 2 w 8"/>
                <a:gd name="T15" fmla="*/ 0 h 3"/>
                <a:gd name="T16" fmla="*/ 1 w 8"/>
                <a:gd name="T17" fmla="*/ 1 h 3"/>
                <a:gd name="T18" fmla="*/ 1 w 8"/>
                <a:gd name="T19" fmla="*/ 1 h 3"/>
                <a:gd name="T20" fmla="*/ 1 w 8"/>
                <a:gd name="T21" fmla="*/ 1 h 3"/>
                <a:gd name="T22" fmla="*/ 0 w 8"/>
                <a:gd name="T23" fmla="*/ 2 h 3"/>
                <a:gd name="T24" fmla="*/ 0 w 8"/>
                <a:gd name="T25" fmla="*/ 3 h 3"/>
                <a:gd name="T26" fmla="*/ 7 w 8"/>
                <a:gd name="T27" fmla="*/ 3 h 3"/>
                <a:gd name="T28" fmla="*/ 7 w 8"/>
                <a:gd name="T29" fmla="*/ 2 h 3"/>
                <a:gd name="T30" fmla="*/ 7 w 8"/>
                <a:gd name="T31" fmla="*/ 2 h 3"/>
                <a:gd name="T32" fmla="*/ 8 w 8"/>
                <a:gd name="T33" fmla="*/ 1 h 3"/>
                <a:gd name="T34" fmla="*/ 8 w 8"/>
                <a:gd name="T35" fmla="*/ 0 h 3"/>
                <a:gd name="T36" fmla="*/ 7 w 8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3">
                  <a:moveTo>
                    <a:pt x="1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3" y="2"/>
                    <a:pt x="1" y="2"/>
                  </a:cubicBezTo>
                  <a:moveTo>
                    <a:pt x="7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76"/>
            <p:cNvSpPr>
              <a:spLocks noEditPoints="1"/>
            </p:cNvSpPr>
            <p:nvPr/>
          </p:nvSpPr>
          <p:spPr bwMode="auto">
            <a:xfrm>
              <a:off x="3544" y="2239"/>
              <a:ext cx="19" cy="7"/>
            </a:xfrm>
            <a:custGeom>
              <a:avLst/>
              <a:gdLst>
                <a:gd name="T0" fmla="*/ 2 w 8"/>
                <a:gd name="T1" fmla="*/ 2 h 3"/>
                <a:gd name="T2" fmla="*/ 2 w 8"/>
                <a:gd name="T3" fmla="*/ 2 h 3"/>
                <a:gd name="T4" fmla="*/ 7 w 8"/>
                <a:gd name="T5" fmla="*/ 1 h 3"/>
                <a:gd name="T6" fmla="*/ 7 w 8"/>
                <a:gd name="T7" fmla="*/ 2 h 3"/>
                <a:gd name="T8" fmla="*/ 6 w 8"/>
                <a:gd name="T9" fmla="*/ 2 h 3"/>
                <a:gd name="T10" fmla="*/ 2 w 8"/>
                <a:gd name="T11" fmla="*/ 2 h 3"/>
                <a:gd name="T12" fmla="*/ 8 w 8"/>
                <a:gd name="T13" fmla="*/ 0 h 3"/>
                <a:gd name="T14" fmla="*/ 2 w 8"/>
                <a:gd name="T15" fmla="*/ 1 h 3"/>
                <a:gd name="T16" fmla="*/ 1 w 8"/>
                <a:gd name="T17" fmla="*/ 1 h 3"/>
                <a:gd name="T18" fmla="*/ 1 w 8"/>
                <a:gd name="T19" fmla="*/ 1 h 3"/>
                <a:gd name="T20" fmla="*/ 1 w 8"/>
                <a:gd name="T21" fmla="*/ 1 h 3"/>
                <a:gd name="T22" fmla="*/ 0 w 8"/>
                <a:gd name="T23" fmla="*/ 3 h 3"/>
                <a:gd name="T24" fmla="*/ 0 w 8"/>
                <a:gd name="T25" fmla="*/ 3 h 3"/>
                <a:gd name="T26" fmla="*/ 7 w 8"/>
                <a:gd name="T27" fmla="*/ 3 h 3"/>
                <a:gd name="T28" fmla="*/ 7 w 8"/>
                <a:gd name="T29" fmla="*/ 2 h 3"/>
                <a:gd name="T30" fmla="*/ 7 w 8"/>
                <a:gd name="T31" fmla="*/ 2 h 3"/>
                <a:gd name="T32" fmla="*/ 8 w 8"/>
                <a:gd name="T33" fmla="*/ 1 h 3"/>
                <a:gd name="T34" fmla="*/ 8 w 8"/>
                <a:gd name="T35" fmla="*/ 1 h 3"/>
                <a:gd name="T36" fmla="*/ 8 w 8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3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3" y="2"/>
                    <a:pt x="2" y="2"/>
                  </a:cubicBezTo>
                  <a:moveTo>
                    <a:pt x="8" y="0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5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1" name="Freeform 77"/>
            <p:cNvSpPr>
              <a:spLocks noEditPoints="1"/>
            </p:cNvSpPr>
            <p:nvPr/>
          </p:nvSpPr>
          <p:spPr bwMode="auto">
            <a:xfrm>
              <a:off x="3603" y="2229"/>
              <a:ext cx="12" cy="7"/>
            </a:xfrm>
            <a:custGeom>
              <a:avLst/>
              <a:gdLst>
                <a:gd name="T0" fmla="*/ 1 w 5"/>
                <a:gd name="T1" fmla="*/ 2 h 3"/>
                <a:gd name="T2" fmla="*/ 1 w 5"/>
                <a:gd name="T3" fmla="*/ 1 h 3"/>
                <a:gd name="T4" fmla="*/ 4 w 5"/>
                <a:gd name="T5" fmla="*/ 1 h 3"/>
                <a:gd name="T6" fmla="*/ 4 w 5"/>
                <a:gd name="T7" fmla="*/ 2 h 3"/>
                <a:gd name="T8" fmla="*/ 1 w 5"/>
                <a:gd name="T9" fmla="*/ 2 h 3"/>
                <a:gd name="T10" fmla="*/ 1 w 5"/>
                <a:gd name="T11" fmla="*/ 0 h 3"/>
                <a:gd name="T12" fmla="*/ 0 w 5"/>
                <a:gd name="T13" fmla="*/ 0 h 3"/>
                <a:gd name="T14" fmla="*/ 0 w 5"/>
                <a:gd name="T15" fmla="*/ 2 h 3"/>
                <a:gd name="T16" fmla="*/ 0 w 5"/>
                <a:gd name="T17" fmla="*/ 2 h 3"/>
                <a:gd name="T18" fmla="*/ 0 w 5"/>
                <a:gd name="T19" fmla="*/ 3 h 3"/>
                <a:gd name="T20" fmla="*/ 5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0 h 3"/>
                <a:gd name="T28" fmla="*/ 5 w 5"/>
                <a:gd name="T29" fmla="*/ 0 h 3"/>
                <a:gd name="T30" fmla="*/ 1 w 5"/>
                <a:gd name="T3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2" name="Freeform 78"/>
            <p:cNvSpPr>
              <a:spLocks noEditPoints="1"/>
            </p:cNvSpPr>
            <p:nvPr/>
          </p:nvSpPr>
          <p:spPr bwMode="auto">
            <a:xfrm>
              <a:off x="3634" y="2229"/>
              <a:ext cx="17" cy="5"/>
            </a:xfrm>
            <a:custGeom>
              <a:avLst/>
              <a:gdLst>
                <a:gd name="T0" fmla="*/ 1 w 7"/>
                <a:gd name="T1" fmla="*/ 1 h 2"/>
                <a:gd name="T2" fmla="*/ 1 w 7"/>
                <a:gd name="T3" fmla="*/ 1 h 2"/>
                <a:gd name="T4" fmla="*/ 5 w 7"/>
                <a:gd name="T5" fmla="*/ 1 h 2"/>
                <a:gd name="T6" fmla="*/ 6 w 7"/>
                <a:gd name="T7" fmla="*/ 1 h 2"/>
                <a:gd name="T8" fmla="*/ 6 w 7"/>
                <a:gd name="T9" fmla="*/ 1 h 2"/>
                <a:gd name="T10" fmla="*/ 1 w 7"/>
                <a:gd name="T11" fmla="*/ 1 h 2"/>
                <a:gd name="T12" fmla="*/ 0 w 7"/>
                <a:gd name="T13" fmla="*/ 0 h 2"/>
                <a:gd name="T14" fmla="*/ 0 w 7"/>
                <a:gd name="T15" fmla="*/ 0 h 2"/>
                <a:gd name="T16" fmla="*/ 0 w 7"/>
                <a:gd name="T17" fmla="*/ 1 h 2"/>
                <a:gd name="T18" fmla="*/ 0 w 7"/>
                <a:gd name="T19" fmla="*/ 2 h 2"/>
                <a:gd name="T20" fmla="*/ 1 w 7"/>
                <a:gd name="T21" fmla="*/ 2 h 2"/>
                <a:gd name="T22" fmla="*/ 7 w 7"/>
                <a:gd name="T23" fmla="*/ 2 h 2"/>
                <a:gd name="T24" fmla="*/ 7 w 7"/>
                <a:gd name="T25" fmla="*/ 2 h 2"/>
                <a:gd name="T26" fmla="*/ 7 w 7"/>
                <a:gd name="T27" fmla="*/ 2 h 2"/>
                <a:gd name="T28" fmla="*/ 7 w 7"/>
                <a:gd name="T29" fmla="*/ 1 h 2"/>
                <a:gd name="T30" fmla="*/ 5 w 7"/>
                <a:gd name="T31" fmla="*/ 0 h 2"/>
                <a:gd name="T32" fmla="*/ 0 w 7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3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79"/>
            <p:cNvSpPr>
              <a:spLocks noEditPoints="1"/>
            </p:cNvSpPr>
            <p:nvPr/>
          </p:nvSpPr>
          <p:spPr bwMode="auto">
            <a:xfrm>
              <a:off x="3637" y="2239"/>
              <a:ext cx="19" cy="7"/>
            </a:xfrm>
            <a:custGeom>
              <a:avLst/>
              <a:gdLst>
                <a:gd name="T0" fmla="*/ 2 w 8"/>
                <a:gd name="T1" fmla="*/ 2 h 3"/>
                <a:gd name="T2" fmla="*/ 2 w 8"/>
                <a:gd name="T3" fmla="*/ 1 h 3"/>
                <a:gd name="T4" fmla="*/ 6 w 8"/>
                <a:gd name="T5" fmla="*/ 1 h 3"/>
                <a:gd name="T6" fmla="*/ 7 w 8"/>
                <a:gd name="T7" fmla="*/ 2 h 3"/>
                <a:gd name="T8" fmla="*/ 7 w 8"/>
                <a:gd name="T9" fmla="*/ 2 h 3"/>
                <a:gd name="T10" fmla="*/ 2 w 8"/>
                <a:gd name="T11" fmla="*/ 2 h 3"/>
                <a:gd name="T12" fmla="*/ 1 w 8"/>
                <a:gd name="T13" fmla="*/ 0 h 3"/>
                <a:gd name="T14" fmla="*/ 0 w 8"/>
                <a:gd name="T15" fmla="*/ 1 h 3"/>
                <a:gd name="T16" fmla="*/ 0 w 8"/>
                <a:gd name="T17" fmla="*/ 1 h 3"/>
                <a:gd name="T18" fmla="*/ 1 w 8"/>
                <a:gd name="T19" fmla="*/ 3 h 3"/>
                <a:gd name="T20" fmla="*/ 1 w 8"/>
                <a:gd name="T21" fmla="*/ 3 h 3"/>
                <a:gd name="T22" fmla="*/ 7 w 8"/>
                <a:gd name="T23" fmla="*/ 3 h 3"/>
                <a:gd name="T24" fmla="*/ 8 w 8"/>
                <a:gd name="T25" fmla="*/ 2 h 3"/>
                <a:gd name="T26" fmla="*/ 8 w 8"/>
                <a:gd name="T27" fmla="*/ 2 h 3"/>
                <a:gd name="T28" fmla="*/ 8 w 8"/>
                <a:gd name="T29" fmla="*/ 1 h 3"/>
                <a:gd name="T30" fmla="*/ 6 w 8"/>
                <a:gd name="T31" fmla="*/ 0 h 3"/>
                <a:gd name="T32" fmla="*/ 1 w 8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6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2"/>
                    <a:pt x="3" y="2"/>
                    <a:pt x="2" y="2"/>
                  </a:cubicBezTo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5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4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80"/>
            <p:cNvSpPr>
              <a:spLocks noEditPoints="1"/>
            </p:cNvSpPr>
            <p:nvPr/>
          </p:nvSpPr>
          <p:spPr bwMode="auto">
            <a:xfrm>
              <a:off x="3618" y="2229"/>
              <a:ext cx="14" cy="7"/>
            </a:xfrm>
            <a:custGeom>
              <a:avLst/>
              <a:gdLst>
                <a:gd name="T0" fmla="*/ 1 w 6"/>
                <a:gd name="T1" fmla="*/ 2 h 3"/>
                <a:gd name="T2" fmla="*/ 1 w 6"/>
                <a:gd name="T3" fmla="*/ 1 h 3"/>
                <a:gd name="T4" fmla="*/ 5 w 6"/>
                <a:gd name="T5" fmla="*/ 1 h 3"/>
                <a:gd name="T6" fmla="*/ 5 w 6"/>
                <a:gd name="T7" fmla="*/ 1 h 3"/>
                <a:gd name="T8" fmla="*/ 5 w 6"/>
                <a:gd name="T9" fmla="*/ 1 h 3"/>
                <a:gd name="T10" fmla="*/ 5 w 6"/>
                <a:gd name="T11" fmla="*/ 2 h 3"/>
                <a:gd name="T12" fmla="*/ 1 w 6"/>
                <a:gd name="T13" fmla="*/ 2 h 3"/>
                <a:gd name="T14" fmla="*/ 1 w 6"/>
                <a:gd name="T15" fmla="*/ 0 h 3"/>
                <a:gd name="T16" fmla="*/ 0 w 6"/>
                <a:gd name="T17" fmla="*/ 0 h 3"/>
                <a:gd name="T18" fmla="*/ 0 w 6"/>
                <a:gd name="T19" fmla="*/ 1 h 3"/>
                <a:gd name="T20" fmla="*/ 0 w 6"/>
                <a:gd name="T21" fmla="*/ 2 h 3"/>
                <a:gd name="T22" fmla="*/ 1 w 6"/>
                <a:gd name="T23" fmla="*/ 3 h 3"/>
                <a:gd name="T24" fmla="*/ 6 w 6"/>
                <a:gd name="T25" fmla="*/ 3 h 3"/>
                <a:gd name="T26" fmla="*/ 6 w 6"/>
                <a:gd name="T27" fmla="*/ 2 h 3"/>
                <a:gd name="T28" fmla="*/ 6 w 6"/>
                <a:gd name="T29" fmla="*/ 2 h 3"/>
                <a:gd name="T30" fmla="*/ 6 w 6"/>
                <a:gd name="T31" fmla="*/ 1 h 3"/>
                <a:gd name="T32" fmla="*/ 6 w 6"/>
                <a:gd name="T33" fmla="*/ 1 h 3"/>
                <a:gd name="T34" fmla="*/ 6 w 6"/>
                <a:gd name="T35" fmla="*/ 0 h 3"/>
                <a:gd name="T36" fmla="*/ 5 w 6"/>
                <a:gd name="T37" fmla="*/ 0 h 3"/>
                <a:gd name="T38" fmla="*/ 1 w 6"/>
                <a:gd name="T3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81"/>
            <p:cNvSpPr>
              <a:spLocks noEditPoints="1"/>
            </p:cNvSpPr>
            <p:nvPr/>
          </p:nvSpPr>
          <p:spPr bwMode="auto">
            <a:xfrm>
              <a:off x="3622" y="2239"/>
              <a:ext cx="15" cy="7"/>
            </a:xfrm>
            <a:custGeom>
              <a:avLst/>
              <a:gdLst>
                <a:gd name="T0" fmla="*/ 1 w 6"/>
                <a:gd name="T1" fmla="*/ 2 h 3"/>
                <a:gd name="T2" fmla="*/ 1 w 6"/>
                <a:gd name="T3" fmla="*/ 1 h 3"/>
                <a:gd name="T4" fmla="*/ 4 w 6"/>
                <a:gd name="T5" fmla="*/ 1 h 3"/>
                <a:gd name="T6" fmla="*/ 4 w 6"/>
                <a:gd name="T7" fmla="*/ 2 h 3"/>
                <a:gd name="T8" fmla="*/ 5 w 6"/>
                <a:gd name="T9" fmla="*/ 2 h 3"/>
                <a:gd name="T10" fmla="*/ 5 w 6"/>
                <a:gd name="T11" fmla="*/ 2 h 3"/>
                <a:gd name="T12" fmla="*/ 1 w 6"/>
                <a:gd name="T13" fmla="*/ 2 h 3"/>
                <a:gd name="T14" fmla="*/ 0 w 6"/>
                <a:gd name="T15" fmla="*/ 0 h 3"/>
                <a:gd name="T16" fmla="*/ 0 w 6"/>
                <a:gd name="T17" fmla="*/ 0 h 3"/>
                <a:gd name="T18" fmla="*/ 0 w 6"/>
                <a:gd name="T19" fmla="*/ 1 h 3"/>
                <a:gd name="T20" fmla="*/ 0 w 6"/>
                <a:gd name="T21" fmla="*/ 2 h 3"/>
                <a:gd name="T22" fmla="*/ 0 w 6"/>
                <a:gd name="T23" fmla="*/ 3 h 3"/>
                <a:gd name="T24" fmla="*/ 5 w 6"/>
                <a:gd name="T25" fmla="*/ 3 h 3"/>
                <a:gd name="T26" fmla="*/ 6 w 6"/>
                <a:gd name="T27" fmla="*/ 2 h 3"/>
                <a:gd name="T28" fmla="*/ 6 w 6"/>
                <a:gd name="T29" fmla="*/ 2 h 3"/>
                <a:gd name="T30" fmla="*/ 5 w 6"/>
                <a:gd name="T31" fmla="*/ 1 h 3"/>
                <a:gd name="T32" fmla="*/ 5 w 6"/>
                <a:gd name="T33" fmla="*/ 1 h 3"/>
                <a:gd name="T34" fmla="*/ 5 w 6"/>
                <a:gd name="T35" fmla="*/ 1 h 3"/>
                <a:gd name="T36" fmla="*/ 5 w 6"/>
                <a:gd name="T37" fmla="*/ 0 h 3"/>
                <a:gd name="T38" fmla="*/ 0 w 6"/>
                <a:gd name="T3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82"/>
            <p:cNvSpPr>
              <a:spLocks noEditPoints="1"/>
            </p:cNvSpPr>
            <p:nvPr/>
          </p:nvSpPr>
          <p:spPr bwMode="auto">
            <a:xfrm>
              <a:off x="3587" y="2229"/>
              <a:ext cx="14" cy="7"/>
            </a:xfrm>
            <a:custGeom>
              <a:avLst/>
              <a:gdLst>
                <a:gd name="T0" fmla="*/ 1 w 6"/>
                <a:gd name="T1" fmla="*/ 2 h 3"/>
                <a:gd name="T2" fmla="*/ 2 w 6"/>
                <a:gd name="T3" fmla="*/ 1 h 3"/>
                <a:gd name="T4" fmla="*/ 5 w 6"/>
                <a:gd name="T5" fmla="*/ 1 h 3"/>
                <a:gd name="T6" fmla="*/ 5 w 6"/>
                <a:gd name="T7" fmla="*/ 2 h 3"/>
                <a:gd name="T8" fmla="*/ 1 w 6"/>
                <a:gd name="T9" fmla="*/ 2 h 3"/>
                <a:gd name="T10" fmla="*/ 6 w 6"/>
                <a:gd name="T11" fmla="*/ 0 h 3"/>
                <a:gd name="T12" fmla="*/ 1 w 6"/>
                <a:gd name="T13" fmla="*/ 0 h 3"/>
                <a:gd name="T14" fmla="*/ 1 w 6"/>
                <a:gd name="T15" fmla="*/ 0 h 3"/>
                <a:gd name="T16" fmla="*/ 0 w 6"/>
                <a:gd name="T17" fmla="*/ 2 h 3"/>
                <a:gd name="T18" fmla="*/ 0 w 6"/>
                <a:gd name="T19" fmla="*/ 2 h 3"/>
                <a:gd name="T20" fmla="*/ 1 w 6"/>
                <a:gd name="T21" fmla="*/ 3 h 3"/>
                <a:gd name="T22" fmla="*/ 5 w 6"/>
                <a:gd name="T23" fmla="*/ 3 h 3"/>
                <a:gd name="T24" fmla="*/ 6 w 6"/>
                <a:gd name="T25" fmla="*/ 2 h 3"/>
                <a:gd name="T26" fmla="*/ 6 w 6"/>
                <a:gd name="T27" fmla="*/ 2 h 3"/>
                <a:gd name="T28" fmla="*/ 6 w 6"/>
                <a:gd name="T29" fmla="*/ 2 h 3"/>
                <a:gd name="T30" fmla="*/ 6 w 6"/>
                <a:gd name="T31" fmla="*/ 1 h 3"/>
                <a:gd name="T32" fmla="*/ 6 w 6"/>
                <a:gd name="T33" fmla="*/ 0 h 3"/>
                <a:gd name="T34" fmla="*/ 6 w 6"/>
                <a:gd name="T3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6" y="0"/>
                  </a:moveTo>
                  <a:cubicBezTo>
                    <a:pt x="4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83"/>
            <p:cNvSpPr>
              <a:spLocks noEditPoints="1"/>
            </p:cNvSpPr>
            <p:nvPr/>
          </p:nvSpPr>
          <p:spPr bwMode="auto">
            <a:xfrm>
              <a:off x="3570" y="2229"/>
              <a:ext cx="17" cy="7"/>
            </a:xfrm>
            <a:custGeom>
              <a:avLst/>
              <a:gdLst>
                <a:gd name="T0" fmla="*/ 2 w 7"/>
                <a:gd name="T1" fmla="*/ 2 h 3"/>
                <a:gd name="T2" fmla="*/ 2 w 7"/>
                <a:gd name="T3" fmla="*/ 1 h 3"/>
                <a:gd name="T4" fmla="*/ 5 w 7"/>
                <a:gd name="T5" fmla="*/ 1 h 3"/>
                <a:gd name="T6" fmla="*/ 5 w 7"/>
                <a:gd name="T7" fmla="*/ 1 h 3"/>
                <a:gd name="T8" fmla="*/ 5 w 7"/>
                <a:gd name="T9" fmla="*/ 2 h 3"/>
                <a:gd name="T10" fmla="*/ 2 w 7"/>
                <a:gd name="T11" fmla="*/ 2 h 3"/>
                <a:gd name="T12" fmla="*/ 6 w 7"/>
                <a:gd name="T13" fmla="*/ 0 h 3"/>
                <a:gd name="T14" fmla="*/ 1 w 7"/>
                <a:gd name="T15" fmla="*/ 0 h 3"/>
                <a:gd name="T16" fmla="*/ 1 w 7"/>
                <a:gd name="T17" fmla="*/ 0 h 3"/>
                <a:gd name="T18" fmla="*/ 0 w 7"/>
                <a:gd name="T19" fmla="*/ 2 h 3"/>
                <a:gd name="T20" fmla="*/ 0 w 7"/>
                <a:gd name="T21" fmla="*/ 3 h 3"/>
                <a:gd name="T22" fmla="*/ 1 w 7"/>
                <a:gd name="T23" fmla="*/ 3 h 3"/>
                <a:gd name="T24" fmla="*/ 6 w 7"/>
                <a:gd name="T25" fmla="*/ 3 h 3"/>
                <a:gd name="T26" fmla="*/ 6 w 7"/>
                <a:gd name="T27" fmla="*/ 2 h 3"/>
                <a:gd name="T28" fmla="*/ 6 w 7"/>
                <a:gd name="T29" fmla="*/ 2 h 3"/>
                <a:gd name="T30" fmla="*/ 6 w 7"/>
                <a:gd name="T31" fmla="*/ 2 h 3"/>
                <a:gd name="T32" fmla="*/ 7 w 7"/>
                <a:gd name="T33" fmla="*/ 1 h 3"/>
                <a:gd name="T34" fmla="*/ 7 w 7"/>
                <a:gd name="T35" fmla="*/ 0 h 3"/>
                <a:gd name="T36" fmla="*/ 6 w 7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84"/>
            <p:cNvSpPr>
              <a:spLocks/>
            </p:cNvSpPr>
            <p:nvPr/>
          </p:nvSpPr>
          <p:spPr bwMode="auto">
            <a:xfrm>
              <a:off x="3558" y="2298"/>
              <a:ext cx="10" cy="12"/>
            </a:xfrm>
            <a:custGeom>
              <a:avLst/>
              <a:gdLst>
                <a:gd name="T0" fmla="*/ 10 w 10"/>
                <a:gd name="T1" fmla="*/ 0 h 12"/>
                <a:gd name="T2" fmla="*/ 7 w 10"/>
                <a:gd name="T3" fmla="*/ 0 h 12"/>
                <a:gd name="T4" fmla="*/ 0 w 10"/>
                <a:gd name="T5" fmla="*/ 12 h 12"/>
                <a:gd name="T6" fmla="*/ 0 w 10"/>
                <a:gd name="T7" fmla="*/ 12 h 12"/>
                <a:gd name="T8" fmla="*/ 0 w 10"/>
                <a:gd name="T9" fmla="*/ 12 h 12"/>
                <a:gd name="T10" fmla="*/ 0 w 10"/>
                <a:gd name="T11" fmla="*/ 12 h 12"/>
                <a:gd name="T12" fmla="*/ 10 w 10"/>
                <a:gd name="T13" fmla="*/ 0 h 12"/>
                <a:gd name="T14" fmla="*/ 10 w 1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85"/>
            <p:cNvSpPr>
              <a:spLocks/>
            </p:cNvSpPr>
            <p:nvPr/>
          </p:nvSpPr>
          <p:spPr bwMode="auto">
            <a:xfrm>
              <a:off x="3558" y="2298"/>
              <a:ext cx="10" cy="12"/>
            </a:xfrm>
            <a:custGeom>
              <a:avLst/>
              <a:gdLst>
                <a:gd name="T0" fmla="*/ 10 w 10"/>
                <a:gd name="T1" fmla="*/ 0 h 12"/>
                <a:gd name="T2" fmla="*/ 7 w 10"/>
                <a:gd name="T3" fmla="*/ 0 h 12"/>
                <a:gd name="T4" fmla="*/ 0 w 10"/>
                <a:gd name="T5" fmla="*/ 12 h 12"/>
                <a:gd name="T6" fmla="*/ 0 w 10"/>
                <a:gd name="T7" fmla="*/ 12 h 12"/>
                <a:gd name="T8" fmla="*/ 0 w 10"/>
                <a:gd name="T9" fmla="*/ 12 h 12"/>
                <a:gd name="T10" fmla="*/ 0 w 10"/>
                <a:gd name="T11" fmla="*/ 12 h 12"/>
                <a:gd name="T12" fmla="*/ 10 w 10"/>
                <a:gd name="T13" fmla="*/ 0 h 12"/>
                <a:gd name="T14" fmla="*/ 10 w 1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86"/>
            <p:cNvSpPr>
              <a:spLocks/>
            </p:cNvSpPr>
            <p:nvPr/>
          </p:nvSpPr>
          <p:spPr bwMode="auto">
            <a:xfrm>
              <a:off x="3558" y="2327"/>
              <a:ext cx="7" cy="9"/>
            </a:xfrm>
            <a:custGeom>
              <a:avLst/>
              <a:gdLst>
                <a:gd name="T0" fmla="*/ 7 w 7"/>
                <a:gd name="T1" fmla="*/ 0 h 9"/>
                <a:gd name="T2" fmla="*/ 7 w 7"/>
                <a:gd name="T3" fmla="*/ 0 h 9"/>
                <a:gd name="T4" fmla="*/ 0 w 7"/>
                <a:gd name="T5" fmla="*/ 9 h 9"/>
                <a:gd name="T6" fmla="*/ 0 w 7"/>
                <a:gd name="T7" fmla="*/ 9 h 9"/>
                <a:gd name="T8" fmla="*/ 0 w 7"/>
                <a:gd name="T9" fmla="*/ 9 h 9"/>
                <a:gd name="T10" fmla="*/ 0 w 7"/>
                <a:gd name="T11" fmla="*/ 9 h 9"/>
                <a:gd name="T12" fmla="*/ 7 w 7"/>
                <a:gd name="T13" fmla="*/ 0 h 9"/>
                <a:gd name="T14" fmla="*/ 7 w 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87"/>
            <p:cNvSpPr>
              <a:spLocks/>
            </p:cNvSpPr>
            <p:nvPr/>
          </p:nvSpPr>
          <p:spPr bwMode="auto">
            <a:xfrm>
              <a:off x="3558" y="2327"/>
              <a:ext cx="7" cy="9"/>
            </a:xfrm>
            <a:custGeom>
              <a:avLst/>
              <a:gdLst>
                <a:gd name="T0" fmla="*/ 7 w 7"/>
                <a:gd name="T1" fmla="*/ 0 h 9"/>
                <a:gd name="T2" fmla="*/ 7 w 7"/>
                <a:gd name="T3" fmla="*/ 0 h 9"/>
                <a:gd name="T4" fmla="*/ 0 w 7"/>
                <a:gd name="T5" fmla="*/ 9 h 9"/>
                <a:gd name="T6" fmla="*/ 0 w 7"/>
                <a:gd name="T7" fmla="*/ 9 h 9"/>
                <a:gd name="T8" fmla="*/ 0 w 7"/>
                <a:gd name="T9" fmla="*/ 9 h 9"/>
                <a:gd name="T10" fmla="*/ 0 w 7"/>
                <a:gd name="T11" fmla="*/ 9 h 9"/>
                <a:gd name="T12" fmla="*/ 7 w 7"/>
                <a:gd name="T13" fmla="*/ 0 h 9"/>
                <a:gd name="T14" fmla="*/ 7 w 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88"/>
            <p:cNvSpPr>
              <a:spLocks/>
            </p:cNvSpPr>
            <p:nvPr/>
          </p:nvSpPr>
          <p:spPr bwMode="auto">
            <a:xfrm>
              <a:off x="3556" y="2334"/>
              <a:ext cx="9" cy="12"/>
            </a:xfrm>
            <a:custGeom>
              <a:avLst/>
              <a:gdLst>
                <a:gd name="T0" fmla="*/ 9 w 9"/>
                <a:gd name="T1" fmla="*/ 0 h 12"/>
                <a:gd name="T2" fmla="*/ 9 w 9"/>
                <a:gd name="T3" fmla="*/ 0 h 12"/>
                <a:gd name="T4" fmla="*/ 0 w 9"/>
                <a:gd name="T5" fmla="*/ 12 h 12"/>
                <a:gd name="T6" fmla="*/ 0 w 9"/>
                <a:gd name="T7" fmla="*/ 12 h 12"/>
                <a:gd name="T8" fmla="*/ 0 w 9"/>
                <a:gd name="T9" fmla="*/ 12 h 12"/>
                <a:gd name="T10" fmla="*/ 0 w 9"/>
                <a:gd name="T11" fmla="*/ 12 h 12"/>
                <a:gd name="T12" fmla="*/ 9 w 9"/>
                <a:gd name="T13" fmla="*/ 2 h 12"/>
                <a:gd name="T14" fmla="*/ 9 w 9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2">
                  <a:moveTo>
                    <a:pt x="9" y="0"/>
                  </a:moveTo>
                  <a:lnTo>
                    <a:pt x="9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89"/>
            <p:cNvSpPr>
              <a:spLocks/>
            </p:cNvSpPr>
            <p:nvPr/>
          </p:nvSpPr>
          <p:spPr bwMode="auto">
            <a:xfrm>
              <a:off x="3556" y="2334"/>
              <a:ext cx="9" cy="12"/>
            </a:xfrm>
            <a:custGeom>
              <a:avLst/>
              <a:gdLst>
                <a:gd name="T0" fmla="*/ 9 w 9"/>
                <a:gd name="T1" fmla="*/ 0 h 12"/>
                <a:gd name="T2" fmla="*/ 9 w 9"/>
                <a:gd name="T3" fmla="*/ 0 h 12"/>
                <a:gd name="T4" fmla="*/ 0 w 9"/>
                <a:gd name="T5" fmla="*/ 12 h 12"/>
                <a:gd name="T6" fmla="*/ 0 w 9"/>
                <a:gd name="T7" fmla="*/ 12 h 12"/>
                <a:gd name="T8" fmla="*/ 0 w 9"/>
                <a:gd name="T9" fmla="*/ 12 h 12"/>
                <a:gd name="T10" fmla="*/ 0 w 9"/>
                <a:gd name="T11" fmla="*/ 12 h 12"/>
                <a:gd name="T12" fmla="*/ 9 w 9"/>
                <a:gd name="T13" fmla="*/ 2 h 12"/>
                <a:gd name="T14" fmla="*/ 9 w 9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2">
                  <a:moveTo>
                    <a:pt x="9" y="0"/>
                  </a:moveTo>
                  <a:lnTo>
                    <a:pt x="9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2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4" name="Freeform 90"/>
            <p:cNvSpPr>
              <a:spLocks noEditPoints="1"/>
            </p:cNvSpPr>
            <p:nvPr/>
          </p:nvSpPr>
          <p:spPr bwMode="auto">
            <a:xfrm>
              <a:off x="3660" y="2477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2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3 h 4"/>
                <a:gd name="T14" fmla="*/ 2 w 7"/>
                <a:gd name="T15" fmla="*/ 3 h 4"/>
                <a:gd name="T16" fmla="*/ 2 w 7"/>
                <a:gd name="T17" fmla="*/ 3 h 4"/>
                <a:gd name="T18" fmla="*/ 5 w 7"/>
                <a:gd name="T19" fmla="*/ 3 h 4"/>
                <a:gd name="T20" fmla="*/ 5 w 7"/>
                <a:gd name="T21" fmla="*/ 2 h 4"/>
                <a:gd name="T22" fmla="*/ 5 w 7"/>
                <a:gd name="T23" fmla="*/ 3 h 4"/>
                <a:gd name="T24" fmla="*/ 3 w 7"/>
                <a:gd name="T25" fmla="*/ 3 h 4"/>
                <a:gd name="T26" fmla="*/ 2 w 7"/>
                <a:gd name="T27" fmla="*/ 2 h 4"/>
                <a:gd name="T28" fmla="*/ 2 w 7"/>
                <a:gd name="T29" fmla="*/ 1 h 4"/>
                <a:gd name="T30" fmla="*/ 2 w 7"/>
                <a:gd name="T31" fmla="*/ 1 h 4"/>
                <a:gd name="T32" fmla="*/ 3 w 7"/>
                <a:gd name="T33" fmla="*/ 1 h 4"/>
                <a:gd name="T34" fmla="*/ 5 w 7"/>
                <a:gd name="T35" fmla="*/ 1 h 4"/>
                <a:gd name="T36" fmla="*/ 5 w 7"/>
                <a:gd name="T37" fmla="*/ 1 h 4"/>
                <a:gd name="T38" fmla="*/ 5 w 7"/>
                <a:gd name="T39" fmla="*/ 2 h 4"/>
                <a:gd name="T40" fmla="*/ 5 w 7"/>
                <a:gd name="T41" fmla="*/ 2 h 4"/>
                <a:gd name="T42" fmla="*/ 5 w 7"/>
                <a:gd name="T43" fmla="*/ 2 h 4"/>
                <a:gd name="T44" fmla="*/ 2 w 7"/>
                <a:gd name="T45" fmla="*/ 2 h 4"/>
                <a:gd name="T46" fmla="*/ 3 w 7"/>
                <a:gd name="T47" fmla="*/ 0 h 4"/>
                <a:gd name="T48" fmla="*/ 1 w 7"/>
                <a:gd name="T49" fmla="*/ 1 h 4"/>
                <a:gd name="T50" fmla="*/ 1 w 7"/>
                <a:gd name="T51" fmla="*/ 2 h 4"/>
                <a:gd name="T52" fmla="*/ 1 w 7"/>
                <a:gd name="T53" fmla="*/ 4 h 4"/>
                <a:gd name="T54" fmla="*/ 2 w 7"/>
                <a:gd name="T55" fmla="*/ 4 h 4"/>
                <a:gd name="T56" fmla="*/ 3 w 7"/>
                <a:gd name="T57" fmla="*/ 4 h 4"/>
                <a:gd name="T58" fmla="*/ 6 w 7"/>
                <a:gd name="T59" fmla="*/ 4 h 4"/>
                <a:gd name="T60" fmla="*/ 6 w 7"/>
                <a:gd name="T61" fmla="*/ 4 h 4"/>
                <a:gd name="T62" fmla="*/ 6 w 7"/>
                <a:gd name="T63" fmla="*/ 0 h 4"/>
                <a:gd name="T64" fmla="*/ 5 w 7"/>
                <a:gd name="T65" fmla="*/ 0 h 4"/>
                <a:gd name="T66" fmla="*/ 5 w 7"/>
                <a:gd name="T67" fmla="*/ 0 h 4"/>
                <a:gd name="T68" fmla="*/ 3 w 7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91"/>
            <p:cNvSpPr>
              <a:spLocks noEditPoints="1"/>
            </p:cNvSpPr>
            <p:nvPr/>
          </p:nvSpPr>
          <p:spPr bwMode="auto">
            <a:xfrm>
              <a:off x="3660" y="2465"/>
              <a:ext cx="17" cy="9"/>
            </a:xfrm>
            <a:custGeom>
              <a:avLst/>
              <a:gdLst>
                <a:gd name="T0" fmla="*/ 3 w 7"/>
                <a:gd name="T1" fmla="*/ 2 h 4"/>
                <a:gd name="T2" fmla="*/ 2 w 7"/>
                <a:gd name="T3" fmla="*/ 2 h 4"/>
                <a:gd name="T4" fmla="*/ 2 w 7"/>
                <a:gd name="T5" fmla="*/ 1 h 4"/>
                <a:gd name="T6" fmla="*/ 3 w 7"/>
                <a:gd name="T7" fmla="*/ 1 h 4"/>
                <a:gd name="T8" fmla="*/ 5 w 7"/>
                <a:gd name="T9" fmla="*/ 1 h 4"/>
                <a:gd name="T10" fmla="*/ 5 w 7"/>
                <a:gd name="T11" fmla="*/ 1 h 4"/>
                <a:gd name="T12" fmla="*/ 5 w 7"/>
                <a:gd name="T13" fmla="*/ 3 h 4"/>
                <a:gd name="T14" fmla="*/ 3 w 7"/>
                <a:gd name="T15" fmla="*/ 3 h 4"/>
                <a:gd name="T16" fmla="*/ 2 w 7"/>
                <a:gd name="T17" fmla="*/ 3 h 4"/>
                <a:gd name="T18" fmla="*/ 2 w 7"/>
                <a:gd name="T19" fmla="*/ 3 h 4"/>
                <a:gd name="T20" fmla="*/ 2 w 7"/>
                <a:gd name="T21" fmla="*/ 1 h 4"/>
                <a:gd name="T22" fmla="*/ 2 w 7"/>
                <a:gd name="T23" fmla="*/ 1 h 4"/>
                <a:gd name="T24" fmla="*/ 2 w 7"/>
                <a:gd name="T25" fmla="*/ 1 h 4"/>
                <a:gd name="T26" fmla="*/ 2 w 7"/>
                <a:gd name="T27" fmla="*/ 2 h 4"/>
                <a:gd name="T28" fmla="*/ 2 w 7"/>
                <a:gd name="T29" fmla="*/ 3 h 4"/>
                <a:gd name="T30" fmla="*/ 3 w 7"/>
                <a:gd name="T31" fmla="*/ 3 h 4"/>
                <a:gd name="T32" fmla="*/ 5 w 7"/>
                <a:gd name="T33" fmla="*/ 2 h 4"/>
                <a:gd name="T34" fmla="*/ 5 w 7"/>
                <a:gd name="T35" fmla="*/ 2 h 4"/>
                <a:gd name="T36" fmla="*/ 5 w 7"/>
                <a:gd name="T37" fmla="*/ 2 h 4"/>
                <a:gd name="T38" fmla="*/ 3 w 7"/>
                <a:gd name="T39" fmla="*/ 2 h 4"/>
                <a:gd name="T40" fmla="*/ 3 w 7"/>
                <a:gd name="T41" fmla="*/ 0 h 4"/>
                <a:gd name="T42" fmla="*/ 1 w 7"/>
                <a:gd name="T43" fmla="*/ 1 h 4"/>
                <a:gd name="T44" fmla="*/ 1 w 7"/>
                <a:gd name="T45" fmla="*/ 1 h 4"/>
                <a:gd name="T46" fmla="*/ 1 w 7"/>
                <a:gd name="T47" fmla="*/ 4 h 4"/>
                <a:gd name="T48" fmla="*/ 2 w 7"/>
                <a:gd name="T49" fmla="*/ 4 h 4"/>
                <a:gd name="T50" fmla="*/ 3 w 7"/>
                <a:gd name="T51" fmla="*/ 4 h 4"/>
                <a:gd name="T52" fmla="*/ 6 w 7"/>
                <a:gd name="T53" fmla="*/ 4 h 4"/>
                <a:gd name="T54" fmla="*/ 6 w 7"/>
                <a:gd name="T55" fmla="*/ 4 h 4"/>
                <a:gd name="T56" fmla="*/ 6 w 7"/>
                <a:gd name="T57" fmla="*/ 0 h 4"/>
                <a:gd name="T58" fmla="*/ 5 w 7"/>
                <a:gd name="T59" fmla="*/ 0 h 4"/>
                <a:gd name="T60" fmla="*/ 5 w 7"/>
                <a:gd name="T61" fmla="*/ 0 h 4"/>
                <a:gd name="T62" fmla="*/ 3 w 7"/>
                <a:gd name="T6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" h="4"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6" name="Freeform 92"/>
            <p:cNvSpPr>
              <a:spLocks noEditPoints="1"/>
            </p:cNvSpPr>
            <p:nvPr/>
          </p:nvSpPr>
          <p:spPr bwMode="auto">
            <a:xfrm>
              <a:off x="3660" y="2503"/>
              <a:ext cx="38" cy="12"/>
            </a:xfrm>
            <a:custGeom>
              <a:avLst/>
              <a:gdLst>
                <a:gd name="T0" fmla="*/ 9 w 16"/>
                <a:gd name="T1" fmla="*/ 4 h 5"/>
                <a:gd name="T2" fmla="*/ 2 w 16"/>
                <a:gd name="T3" fmla="*/ 4 h 5"/>
                <a:gd name="T4" fmla="*/ 1 w 16"/>
                <a:gd name="T5" fmla="*/ 4 h 5"/>
                <a:gd name="T6" fmla="*/ 1 w 16"/>
                <a:gd name="T7" fmla="*/ 1 h 5"/>
                <a:gd name="T8" fmla="*/ 2 w 16"/>
                <a:gd name="T9" fmla="*/ 1 h 5"/>
                <a:gd name="T10" fmla="*/ 2 w 16"/>
                <a:gd name="T11" fmla="*/ 3 h 5"/>
                <a:gd name="T12" fmla="*/ 3 w 16"/>
                <a:gd name="T13" fmla="*/ 4 h 5"/>
                <a:gd name="T14" fmla="*/ 4 w 16"/>
                <a:gd name="T15" fmla="*/ 4 h 5"/>
                <a:gd name="T16" fmla="*/ 7 w 16"/>
                <a:gd name="T17" fmla="*/ 3 h 5"/>
                <a:gd name="T18" fmla="*/ 14 w 16"/>
                <a:gd name="T19" fmla="*/ 3 h 5"/>
                <a:gd name="T20" fmla="*/ 14 w 16"/>
                <a:gd name="T21" fmla="*/ 3 h 5"/>
                <a:gd name="T22" fmla="*/ 14 w 16"/>
                <a:gd name="T23" fmla="*/ 4 h 5"/>
                <a:gd name="T24" fmla="*/ 9 w 16"/>
                <a:gd name="T25" fmla="*/ 4 h 5"/>
                <a:gd name="T26" fmla="*/ 3 w 16"/>
                <a:gd name="T27" fmla="*/ 3 h 5"/>
                <a:gd name="T28" fmla="*/ 2 w 16"/>
                <a:gd name="T29" fmla="*/ 3 h 5"/>
                <a:gd name="T30" fmla="*/ 2 w 16"/>
                <a:gd name="T31" fmla="*/ 1 h 5"/>
                <a:gd name="T32" fmla="*/ 2 w 16"/>
                <a:gd name="T33" fmla="*/ 1 h 5"/>
                <a:gd name="T34" fmla="*/ 8 w 16"/>
                <a:gd name="T35" fmla="*/ 1 h 5"/>
                <a:gd name="T36" fmla="*/ 14 w 16"/>
                <a:gd name="T37" fmla="*/ 1 h 5"/>
                <a:gd name="T38" fmla="*/ 14 w 16"/>
                <a:gd name="T39" fmla="*/ 1 h 5"/>
                <a:gd name="T40" fmla="*/ 14 w 16"/>
                <a:gd name="T41" fmla="*/ 3 h 5"/>
                <a:gd name="T42" fmla="*/ 14 w 16"/>
                <a:gd name="T43" fmla="*/ 3 h 5"/>
                <a:gd name="T44" fmla="*/ 7 w 16"/>
                <a:gd name="T45" fmla="*/ 3 h 5"/>
                <a:gd name="T46" fmla="*/ 4 w 16"/>
                <a:gd name="T47" fmla="*/ 3 h 5"/>
                <a:gd name="T48" fmla="*/ 3 w 16"/>
                <a:gd name="T49" fmla="*/ 3 h 5"/>
                <a:gd name="T50" fmla="*/ 8 w 16"/>
                <a:gd name="T51" fmla="*/ 0 h 5"/>
                <a:gd name="T52" fmla="*/ 0 w 16"/>
                <a:gd name="T53" fmla="*/ 1 h 5"/>
                <a:gd name="T54" fmla="*/ 1 w 16"/>
                <a:gd name="T55" fmla="*/ 4 h 5"/>
                <a:gd name="T56" fmla="*/ 1 w 16"/>
                <a:gd name="T57" fmla="*/ 5 h 5"/>
                <a:gd name="T58" fmla="*/ 9 w 16"/>
                <a:gd name="T59" fmla="*/ 5 h 5"/>
                <a:gd name="T60" fmla="*/ 15 w 16"/>
                <a:gd name="T61" fmla="*/ 4 h 5"/>
                <a:gd name="T62" fmla="*/ 15 w 16"/>
                <a:gd name="T63" fmla="*/ 0 h 5"/>
                <a:gd name="T64" fmla="*/ 14 w 16"/>
                <a:gd name="T65" fmla="*/ 0 h 5"/>
                <a:gd name="T66" fmla="*/ 8 w 16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" h="5">
                  <a:moveTo>
                    <a:pt x="9" y="4"/>
                  </a:moveTo>
                  <a:cubicBezTo>
                    <a:pt x="5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2" y="3"/>
                  </a:cubicBezTo>
                  <a:cubicBezTo>
                    <a:pt x="2" y="3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12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3" y="4"/>
                    <a:pt x="9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5" y="1"/>
                    <a:pt x="8" y="1"/>
                  </a:cubicBezTo>
                  <a:cubicBezTo>
                    <a:pt x="11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9" y="3"/>
                    <a:pt x="7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8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6" y="5"/>
                    <a:pt x="9" y="5"/>
                  </a:cubicBezTo>
                  <a:cubicBezTo>
                    <a:pt x="15" y="5"/>
                    <a:pt x="15" y="5"/>
                    <a:pt x="15" y="4"/>
                  </a:cubicBezTo>
                  <a:cubicBezTo>
                    <a:pt x="15" y="4"/>
                    <a:pt x="16" y="1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93"/>
            <p:cNvSpPr>
              <a:spLocks noEditPoints="1"/>
            </p:cNvSpPr>
            <p:nvPr/>
          </p:nvSpPr>
          <p:spPr bwMode="auto">
            <a:xfrm>
              <a:off x="3660" y="2488"/>
              <a:ext cx="17" cy="12"/>
            </a:xfrm>
            <a:custGeom>
              <a:avLst/>
              <a:gdLst>
                <a:gd name="T0" fmla="*/ 3 w 7"/>
                <a:gd name="T1" fmla="*/ 4 h 5"/>
                <a:gd name="T2" fmla="*/ 2 w 7"/>
                <a:gd name="T3" fmla="*/ 4 h 5"/>
                <a:gd name="T4" fmla="*/ 2 w 7"/>
                <a:gd name="T5" fmla="*/ 4 h 5"/>
                <a:gd name="T6" fmla="*/ 2 w 7"/>
                <a:gd name="T7" fmla="*/ 2 h 5"/>
                <a:gd name="T8" fmla="*/ 2 w 7"/>
                <a:gd name="T9" fmla="*/ 2 h 5"/>
                <a:gd name="T10" fmla="*/ 2 w 7"/>
                <a:gd name="T11" fmla="*/ 1 h 5"/>
                <a:gd name="T12" fmla="*/ 2 w 7"/>
                <a:gd name="T13" fmla="*/ 3 h 5"/>
                <a:gd name="T14" fmla="*/ 2 w 7"/>
                <a:gd name="T15" fmla="*/ 3 h 5"/>
                <a:gd name="T16" fmla="*/ 3 w 7"/>
                <a:gd name="T17" fmla="*/ 3 h 5"/>
                <a:gd name="T18" fmla="*/ 5 w 7"/>
                <a:gd name="T19" fmla="*/ 3 h 5"/>
                <a:gd name="T20" fmla="*/ 5 w 7"/>
                <a:gd name="T21" fmla="*/ 4 h 5"/>
                <a:gd name="T22" fmla="*/ 3 w 7"/>
                <a:gd name="T23" fmla="*/ 4 h 5"/>
                <a:gd name="T24" fmla="*/ 3 w 7"/>
                <a:gd name="T25" fmla="*/ 3 h 5"/>
                <a:gd name="T26" fmla="*/ 3 w 7"/>
                <a:gd name="T27" fmla="*/ 1 h 5"/>
                <a:gd name="T28" fmla="*/ 3 w 7"/>
                <a:gd name="T29" fmla="*/ 1 h 5"/>
                <a:gd name="T30" fmla="*/ 5 w 7"/>
                <a:gd name="T31" fmla="*/ 1 h 5"/>
                <a:gd name="T32" fmla="*/ 5 w 7"/>
                <a:gd name="T33" fmla="*/ 1 h 5"/>
                <a:gd name="T34" fmla="*/ 5 w 7"/>
                <a:gd name="T35" fmla="*/ 3 h 5"/>
                <a:gd name="T36" fmla="*/ 3 w 7"/>
                <a:gd name="T37" fmla="*/ 3 h 5"/>
                <a:gd name="T38" fmla="*/ 3 w 7"/>
                <a:gd name="T39" fmla="*/ 0 h 5"/>
                <a:gd name="T40" fmla="*/ 1 w 7"/>
                <a:gd name="T41" fmla="*/ 2 h 5"/>
                <a:gd name="T42" fmla="*/ 1 w 7"/>
                <a:gd name="T43" fmla="*/ 2 h 5"/>
                <a:gd name="T44" fmla="*/ 1 w 7"/>
                <a:gd name="T45" fmla="*/ 4 h 5"/>
                <a:gd name="T46" fmla="*/ 2 w 7"/>
                <a:gd name="T47" fmla="*/ 5 h 5"/>
                <a:gd name="T48" fmla="*/ 3 w 7"/>
                <a:gd name="T49" fmla="*/ 5 h 5"/>
                <a:gd name="T50" fmla="*/ 6 w 7"/>
                <a:gd name="T51" fmla="*/ 4 h 5"/>
                <a:gd name="T52" fmla="*/ 6 w 7"/>
                <a:gd name="T53" fmla="*/ 4 h 5"/>
                <a:gd name="T54" fmla="*/ 6 w 7"/>
                <a:gd name="T55" fmla="*/ 1 h 5"/>
                <a:gd name="T56" fmla="*/ 5 w 7"/>
                <a:gd name="T57" fmla="*/ 1 h 5"/>
                <a:gd name="T58" fmla="*/ 5 w 7"/>
                <a:gd name="T59" fmla="*/ 0 h 5"/>
                <a:gd name="T60" fmla="*/ 3 w 7"/>
                <a:gd name="T6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" h="5">
                  <a:moveTo>
                    <a:pt x="3" y="4"/>
                  </a:move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3" y="4"/>
                  </a:cubicBezTo>
                  <a:moveTo>
                    <a:pt x="3" y="3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94"/>
            <p:cNvSpPr>
              <a:spLocks noEditPoints="1"/>
            </p:cNvSpPr>
            <p:nvPr/>
          </p:nvSpPr>
          <p:spPr bwMode="auto">
            <a:xfrm>
              <a:off x="3701" y="2465"/>
              <a:ext cx="14" cy="9"/>
            </a:xfrm>
            <a:custGeom>
              <a:avLst/>
              <a:gdLst>
                <a:gd name="T0" fmla="*/ 3 w 6"/>
                <a:gd name="T1" fmla="*/ 3 h 4"/>
                <a:gd name="T2" fmla="*/ 1 w 6"/>
                <a:gd name="T3" fmla="*/ 3 h 4"/>
                <a:gd name="T4" fmla="*/ 1 w 6"/>
                <a:gd name="T5" fmla="*/ 3 h 4"/>
                <a:gd name="T6" fmla="*/ 1 w 6"/>
                <a:gd name="T7" fmla="*/ 1 h 4"/>
                <a:gd name="T8" fmla="*/ 1 w 6"/>
                <a:gd name="T9" fmla="*/ 1 h 4"/>
                <a:gd name="T10" fmla="*/ 1 w 6"/>
                <a:gd name="T11" fmla="*/ 1 h 4"/>
                <a:gd name="T12" fmla="*/ 1 w 6"/>
                <a:gd name="T13" fmla="*/ 2 h 4"/>
                <a:gd name="T14" fmla="*/ 1 w 6"/>
                <a:gd name="T15" fmla="*/ 3 h 4"/>
                <a:gd name="T16" fmla="*/ 1 w 6"/>
                <a:gd name="T17" fmla="*/ 3 h 4"/>
                <a:gd name="T18" fmla="*/ 4 w 6"/>
                <a:gd name="T19" fmla="*/ 3 h 4"/>
                <a:gd name="T20" fmla="*/ 4 w 6"/>
                <a:gd name="T21" fmla="*/ 3 h 4"/>
                <a:gd name="T22" fmla="*/ 3 w 6"/>
                <a:gd name="T23" fmla="*/ 3 h 4"/>
                <a:gd name="T24" fmla="*/ 1 w 6"/>
                <a:gd name="T25" fmla="*/ 2 h 4"/>
                <a:gd name="T26" fmla="*/ 1 w 6"/>
                <a:gd name="T27" fmla="*/ 1 h 4"/>
                <a:gd name="T28" fmla="*/ 1 w 6"/>
                <a:gd name="T29" fmla="*/ 1 h 4"/>
                <a:gd name="T30" fmla="*/ 2 w 6"/>
                <a:gd name="T31" fmla="*/ 1 h 4"/>
                <a:gd name="T32" fmla="*/ 4 w 6"/>
                <a:gd name="T33" fmla="*/ 1 h 4"/>
                <a:gd name="T34" fmla="*/ 4 w 6"/>
                <a:gd name="T35" fmla="*/ 1 h 4"/>
                <a:gd name="T36" fmla="*/ 4 w 6"/>
                <a:gd name="T37" fmla="*/ 2 h 4"/>
                <a:gd name="T38" fmla="*/ 4 w 6"/>
                <a:gd name="T39" fmla="*/ 2 h 4"/>
                <a:gd name="T40" fmla="*/ 1 w 6"/>
                <a:gd name="T41" fmla="*/ 2 h 4"/>
                <a:gd name="T42" fmla="*/ 2 w 6"/>
                <a:gd name="T43" fmla="*/ 0 h 4"/>
                <a:gd name="T44" fmla="*/ 0 w 6"/>
                <a:gd name="T45" fmla="*/ 1 h 4"/>
                <a:gd name="T46" fmla="*/ 0 w 6"/>
                <a:gd name="T47" fmla="*/ 1 h 4"/>
                <a:gd name="T48" fmla="*/ 0 w 6"/>
                <a:gd name="T49" fmla="*/ 4 h 4"/>
                <a:gd name="T50" fmla="*/ 1 w 6"/>
                <a:gd name="T51" fmla="*/ 4 h 4"/>
                <a:gd name="T52" fmla="*/ 3 w 6"/>
                <a:gd name="T53" fmla="*/ 4 h 4"/>
                <a:gd name="T54" fmla="*/ 5 w 6"/>
                <a:gd name="T55" fmla="*/ 4 h 4"/>
                <a:gd name="T56" fmla="*/ 5 w 6"/>
                <a:gd name="T57" fmla="*/ 4 h 4"/>
                <a:gd name="T58" fmla="*/ 5 w 6"/>
                <a:gd name="T59" fmla="*/ 0 h 4"/>
                <a:gd name="T60" fmla="*/ 4 w 6"/>
                <a:gd name="T61" fmla="*/ 0 h 4"/>
                <a:gd name="T62" fmla="*/ 4 w 6"/>
                <a:gd name="T63" fmla="*/ 0 h 4"/>
                <a:gd name="T64" fmla="*/ 2 w 6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2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6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95"/>
            <p:cNvSpPr>
              <a:spLocks noEditPoints="1"/>
            </p:cNvSpPr>
            <p:nvPr/>
          </p:nvSpPr>
          <p:spPr bwMode="auto">
            <a:xfrm>
              <a:off x="3701" y="2491"/>
              <a:ext cx="12" cy="24"/>
            </a:xfrm>
            <a:custGeom>
              <a:avLst/>
              <a:gdLst>
                <a:gd name="T0" fmla="*/ 3 w 5"/>
                <a:gd name="T1" fmla="*/ 9 h 10"/>
                <a:gd name="T2" fmla="*/ 1 w 5"/>
                <a:gd name="T3" fmla="*/ 8 h 10"/>
                <a:gd name="T4" fmla="*/ 1 w 5"/>
                <a:gd name="T5" fmla="*/ 6 h 10"/>
                <a:gd name="T6" fmla="*/ 1 w 5"/>
                <a:gd name="T7" fmla="*/ 1 h 10"/>
                <a:gd name="T8" fmla="*/ 1 w 5"/>
                <a:gd name="T9" fmla="*/ 1 h 10"/>
                <a:gd name="T10" fmla="*/ 1 w 5"/>
                <a:gd name="T11" fmla="*/ 7 h 10"/>
                <a:gd name="T12" fmla="*/ 1 w 5"/>
                <a:gd name="T13" fmla="*/ 8 h 10"/>
                <a:gd name="T14" fmla="*/ 3 w 5"/>
                <a:gd name="T15" fmla="*/ 8 h 10"/>
                <a:gd name="T16" fmla="*/ 3 w 5"/>
                <a:gd name="T17" fmla="*/ 8 h 10"/>
                <a:gd name="T18" fmla="*/ 4 w 5"/>
                <a:gd name="T19" fmla="*/ 8 h 10"/>
                <a:gd name="T20" fmla="*/ 4 w 5"/>
                <a:gd name="T21" fmla="*/ 9 h 10"/>
                <a:gd name="T22" fmla="*/ 3 w 5"/>
                <a:gd name="T23" fmla="*/ 9 h 10"/>
                <a:gd name="T24" fmla="*/ 3 w 5"/>
                <a:gd name="T25" fmla="*/ 8 h 10"/>
                <a:gd name="T26" fmla="*/ 2 w 5"/>
                <a:gd name="T27" fmla="*/ 7 h 10"/>
                <a:gd name="T28" fmla="*/ 2 w 5"/>
                <a:gd name="T29" fmla="*/ 7 h 10"/>
                <a:gd name="T30" fmla="*/ 2 w 5"/>
                <a:gd name="T31" fmla="*/ 1 h 10"/>
                <a:gd name="T32" fmla="*/ 2 w 5"/>
                <a:gd name="T33" fmla="*/ 1 h 10"/>
                <a:gd name="T34" fmla="*/ 2 w 5"/>
                <a:gd name="T35" fmla="*/ 1 h 10"/>
                <a:gd name="T36" fmla="*/ 4 w 5"/>
                <a:gd name="T37" fmla="*/ 1 h 10"/>
                <a:gd name="T38" fmla="*/ 4 w 5"/>
                <a:gd name="T39" fmla="*/ 1 h 10"/>
                <a:gd name="T40" fmla="*/ 4 w 5"/>
                <a:gd name="T41" fmla="*/ 6 h 10"/>
                <a:gd name="T42" fmla="*/ 4 w 5"/>
                <a:gd name="T43" fmla="*/ 8 h 10"/>
                <a:gd name="T44" fmla="*/ 3 w 5"/>
                <a:gd name="T45" fmla="*/ 8 h 10"/>
                <a:gd name="T46" fmla="*/ 3 w 5"/>
                <a:gd name="T47" fmla="*/ 8 h 10"/>
                <a:gd name="T48" fmla="*/ 2 w 5"/>
                <a:gd name="T49" fmla="*/ 0 h 10"/>
                <a:gd name="T50" fmla="*/ 0 w 5"/>
                <a:gd name="T51" fmla="*/ 1 h 10"/>
                <a:gd name="T52" fmla="*/ 0 w 5"/>
                <a:gd name="T53" fmla="*/ 6 h 10"/>
                <a:gd name="T54" fmla="*/ 0 w 5"/>
                <a:gd name="T55" fmla="*/ 8 h 10"/>
                <a:gd name="T56" fmla="*/ 3 w 5"/>
                <a:gd name="T57" fmla="*/ 10 h 10"/>
                <a:gd name="T58" fmla="*/ 5 w 5"/>
                <a:gd name="T59" fmla="*/ 9 h 10"/>
                <a:gd name="T60" fmla="*/ 5 w 5"/>
                <a:gd name="T61" fmla="*/ 6 h 10"/>
                <a:gd name="T62" fmla="*/ 5 w 5"/>
                <a:gd name="T63" fmla="*/ 1 h 10"/>
                <a:gd name="T64" fmla="*/ 5 w 5"/>
                <a:gd name="T65" fmla="*/ 1 h 10"/>
                <a:gd name="T66" fmla="*/ 2 w 5"/>
                <a:gd name="T6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" h="10">
                  <a:moveTo>
                    <a:pt x="3" y="9"/>
                  </a:moveTo>
                  <a:cubicBezTo>
                    <a:pt x="2" y="9"/>
                    <a:pt x="1" y="9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1" y="4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4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moveTo>
                    <a:pt x="3" y="8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4"/>
                    <a:pt x="1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5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4" y="10"/>
                    <a:pt x="5" y="9"/>
                    <a:pt x="5" y="9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5"/>
                    <a:pt x="5" y="3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96"/>
            <p:cNvSpPr>
              <a:spLocks noEditPoints="1"/>
            </p:cNvSpPr>
            <p:nvPr/>
          </p:nvSpPr>
          <p:spPr bwMode="auto">
            <a:xfrm>
              <a:off x="3660" y="2439"/>
              <a:ext cx="55" cy="23"/>
            </a:xfrm>
            <a:custGeom>
              <a:avLst/>
              <a:gdLst>
                <a:gd name="T0" fmla="*/ 22 w 23"/>
                <a:gd name="T1" fmla="*/ 5 h 10"/>
                <a:gd name="T2" fmla="*/ 19 w 23"/>
                <a:gd name="T3" fmla="*/ 8 h 10"/>
                <a:gd name="T4" fmla="*/ 13 w 23"/>
                <a:gd name="T5" fmla="*/ 9 h 10"/>
                <a:gd name="T6" fmla="*/ 20 w 23"/>
                <a:gd name="T7" fmla="*/ 2 h 10"/>
                <a:gd name="T8" fmla="*/ 22 w 23"/>
                <a:gd name="T9" fmla="*/ 3 h 10"/>
                <a:gd name="T10" fmla="*/ 18 w 23"/>
                <a:gd name="T11" fmla="*/ 8 h 10"/>
                <a:gd name="T12" fmla="*/ 15 w 23"/>
                <a:gd name="T13" fmla="*/ 9 h 10"/>
                <a:gd name="T14" fmla="*/ 8 w 23"/>
                <a:gd name="T15" fmla="*/ 8 h 10"/>
                <a:gd name="T16" fmla="*/ 16 w 23"/>
                <a:gd name="T17" fmla="*/ 2 h 10"/>
                <a:gd name="T18" fmla="*/ 1 w 23"/>
                <a:gd name="T19" fmla="*/ 4 h 10"/>
                <a:gd name="T20" fmla="*/ 2 w 23"/>
                <a:gd name="T21" fmla="*/ 4 h 10"/>
                <a:gd name="T22" fmla="*/ 4 w 23"/>
                <a:gd name="T23" fmla="*/ 2 h 10"/>
                <a:gd name="T24" fmla="*/ 12 w 23"/>
                <a:gd name="T25" fmla="*/ 2 h 10"/>
                <a:gd name="T26" fmla="*/ 7 w 23"/>
                <a:gd name="T27" fmla="*/ 8 h 10"/>
                <a:gd name="T28" fmla="*/ 5 w 23"/>
                <a:gd name="T29" fmla="*/ 8 h 10"/>
                <a:gd name="T30" fmla="*/ 3 w 23"/>
                <a:gd name="T31" fmla="*/ 8 h 10"/>
                <a:gd name="T32" fmla="*/ 1 w 23"/>
                <a:gd name="T33" fmla="*/ 7 h 10"/>
                <a:gd name="T34" fmla="*/ 1 w 23"/>
                <a:gd name="T35" fmla="*/ 4 h 10"/>
                <a:gd name="T36" fmla="*/ 22 w 23"/>
                <a:gd name="T37" fmla="*/ 2 h 10"/>
                <a:gd name="T38" fmla="*/ 20 w 23"/>
                <a:gd name="T39" fmla="*/ 2 h 10"/>
                <a:gd name="T40" fmla="*/ 18 w 23"/>
                <a:gd name="T41" fmla="*/ 1 h 10"/>
                <a:gd name="T42" fmla="*/ 20 w 23"/>
                <a:gd name="T43" fmla="*/ 1 h 10"/>
                <a:gd name="T44" fmla="*/ 17 w 23"/>
                <a:gd name="T45" fmla="*/ 2 h 10"/>
                <a:gd name="T46" fmla="*/ 14 w 23"/>
                <a:gd name="T47" fmla="*/ 1 h 10"/>
                <a:gd name="T48" fmla="*/ 17 w 23"/>
                <a:gd name="T49" fmla="*/ 1 h 10"/>
                <a:gd name="T50" fmla="*/ 1 w 23"/>
                <a:gd name="T51" fmla="*/ 3 h 10"/>
                <a:gd name="T52" fmla="*/ 1 w 23"/>
                <a:gd name="T53" fmla="*/ 2 h 10"/>
                <a:gd name="T54" fmla="*/ 10 w 23"/>
                <a:gd name="T55" fmla="*/ 1 h 10"/>
                <a:gd name="T56" fmla="*/ 13 w 23"/>
                <a:gd name="T57" fmla="*/ 2 h 10"/>
                <a:gd name="T58" fmla="*/ 4 w 23"/>
                <a:gd name="T59" fmla="*/ 2 h 10"/>
                <a:gd name="T60" fmla="*/ 1 w 23"/>
                <a:gd name="T61" fmla="*/ 3 h 10"/>
                <a:gd name="T62" fmla="*/ 1 w 23"/>
                <a:gd name="T63" fmla="*/ 1 h 10"/>
                <a:gd name="T64" fmla="*/ 0 w 23"/>
                <a:gd name="T65" fmla="*/ 2 h 10"/>
                <a:gd name="T66" fmla="*/ 0 w 23"/>
                <a:gd name="T67" fmla="*/ 2 h 10"/>
                <a:gd name="T68" fmla="*/ 0 w 23"/>
                <a:gd name="T69" fmla="*/ 7 h 10"/>
                <a:gd name="T70" fmla="*/ 3 w 23"/>
                <a:gd name="T71" fmla="*/ 9 h 10"/>
                <a:gd name="T72" fmla="*/ 5 w 23"/>
                <a:gd name="T73" fmla="*/ 9 h 10"/>
                <a:gd name="T74" fmla="*/ 15 w 23"/>
                <a:gd name="T75" fmla="*/ 10 h 10"/>
                <a:gd name="T76" fmla="*/ 23 w 23"/>
                <a:gd name="T77" fmla="*/ 3 h 10"/>
                <a:gd name="T78" fmla="*/ 19 w 23"/>
                <a:gd name="T79" fmla="*/ 0 h 10"/>
                <a:gd name="T80" fmla="*/ 18 w 23"/>
                <a:gd name="T8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" h="10">
                  <a:moveTo>
                    <a:pt x="19" y="8"/>
                  </a:moveTo>
                  <a:cubicBezTo>
                    <a:pt x="20" y="7"/>
                    <a:pt x="21" y="6"/>
                    <a:pt x="22" y="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8"/>
                    <a:pt x="19" y="8"/>
                  </a:cubicBezTo>
                  <a:moveTo>
                    <a:pt x="15" y="9"/>
                  </a:moveTo>
                  <a:cubicBezTo>
                    <a:pt x="14" y="9"/>
                    <a:pt x="14" y="9"/>
                    <a:pt x="13" y="9"/>
                  </a:cubicBezTo>
                  <a:cubicBezTo>
                    <a:pt x="14" y="6"/>
                    <a:pt x="16" y="4"/>
                    <a:pt x="18" y="2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5"/>
                    <a:pt x="19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6" y="9"/>
                    <a:pt x="15" y="9"/>
                  </a:cubicBezTo>
                  <a:moveTo>
                    <a:pt x="12" y="9"/>
                  </a:moveTo>
                  <a:cubicBezTo>
                    <a:pt x="11" y="9"/>
                    <a:pt x="9" y="8"/>
                    <a:pt x="8" y="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6" y="2"/>
                    <a:pt x="16" y="2"/>
                  </a:cubicBezTo>
                  <a:cubicBezTo>
                    <a:pt x="15" y="4"/>
                    <a:pt x="13" y="6"/>
                    <a:pt x="12" y="9"/>
                  </a:cubicBezTo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6" y="2"/>
                    <a:pt x="9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22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2" y="2"/>
                    <a:pt x="22" y="2"/>
                  </a:cubicBezTo>
                  <a:moveTo>
                    <a:pt x="17" y="2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8" y="2"/>
                    <a:pt x="6" y="2"/>
                    <a:pt x="4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moveTo>
                    <a:pt x="10" y="0"/>
                  </a:move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7" y="9"/>
                  </a:cubicBezTo>
                  <a:cubicBezTo>
                    <a:pt x="9" y="9"/>
                    <a:pt x="12" y="10"/>
                    <a:pt x="15" y="10"/>
                  </a:cubicBezTo>
                  <a:cubicBezTo>
                    <a:pt x="22" y="10"/>
                    <a:pt x="23" y="9"/>
                    <a:pt x="23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4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97"/>
            <p:cNvSpPr>
              <a:spLocks noEditPoints="1"/>
            </p:cNvSpPr>
            <p:nvPr/>
          </p:nvSpPr>
          <p:spPr bwMode="auto">
            <a:xfrm>
              <a:off x="3651" y="2431"/>
              <a:ext cx="74" cy="96"/>
            </a:xfrm>
            <a:custGeom>
              <a:avLst/>
              <a:gdLst>
                <a:gd name="T0" fmla="*/ 12 w 31"/>
                <a:gd name="T1" fmla="*/ 39 h 40"/>
                <a:gd name="T2" fmla="*/ 10 w 31"/>
                <a:gd name="T3" fmla="*/ 38 h 40"/>
                <a:gd name="T4" fmla="*/ 12 w 31"/>
                <a:gd name="T5" fmla="*/ 38 h 40"/>
                <a:gd name="T6" fmla="*/ 13 w 31"/>
                <a:gd name="T7" fmla="*/ 39 h 40"/>
                <a:gd name="T8" fmla="*/ 14 w 31"/>
                <a:gd name="T9" fmla="*/ 39 h 40"/>
                <a:gd name="T10" fmla="*/ 16 w 31"/>
                <a:gd name="T11" fmla="*/ 38 h 40"/>
                <a:gd name="T12" fmla="*/ 9 w 31"/>
                <a:gd name="T13" fmla="*/ 39 h 40"/>
                <a:gd name="T14" fmla="*/ 8 w 31"/>
                <a:gd name="T15" fmla="*/ 38 h 40"/>
                <a:gd name="T16" fmla="*/ 9 w 31"/>
                <a:gd name="T17" fmla="*/ 39 h 40"/>
                <a:gd name="T18" fmla="*/ 16 w 31"/>
                <a:gd name="T19" fmla="*/ 39 h 40"/>
                <a:gd name="T20" fmla="*/ 19 w 31"/>
                <a:gd name="T21" fmla="*/ 38 h 40"/>
                <a:gd name="T22" fmla="*/ 18 w 31"/>
                <a:gd name="T23" fmla="*/ 39 h 40"/>
                <a:gd name="T24" fmla="*/ 6 w 31"/>
                <a:gd name="T25" fmla="*/ 39 h 40"/>
                <a:gd name="T26" fmla="*/ 8 w 31"/>
                <a:gd name="T27" fmla="*/ 38 h 40"/>
                <a:gd name="T28" fmla="*/ 19 w 31"/>
                <a:gd name="T29" fmla="*/ 39 h 40"/>
                <a:gd name="T30" fmla="*/ 21 w 31"/>
                <a:gd name="T31" fmla="*/ 38 h 40"/>
                <a:gd name="T32" fmla="*/ 20 w 31"/>
                <a:gd name="T33" fmla="*/ 39 h 40"/>
                <a:gd name="T34" fmla="*/ 19 w 31"/>
                <a:gd name="T35" fmla="*/ 39 h 40"/>
                <a:gd name="T36" fmla="*/ 21 w 31"/>
                <a:gd name="T37" fmla="*/ 39 h 40"/>
                <a:gd name="T38" fmla="*/ 23 w 31"/>
                <a:gd name="T39" fmla="*/ 38 h 40"/>
                <a:gd name="T40" fmla="*/ 23 w 31"/>
                <a:gd name="T41" fmla="*/ 39 h 40"/>
                <a:gd name="T42" fmla="*/ 24 w 31"/>
                <a:gd name="T43" fmla="*/ 39 h 40"/>
                <a:gd name="T44" fmla="*/ 26 w 31"/>
                <a:gd name="T45" fmla="*/ 38 h 40"/>
                <a:gd name="T46" fmla="*/ 25 w 31"/>
                <a:gd name="T47" fmla="*/ 39 h 40"/>
                <a:gd name="T48" fmla="*/ 26 w 31"/>
                <a:gd name="T49" fmla="*/ 39 h 40"/>
                <a:gd name="T50" fmla="*/ 27 w 31"/>
                <a:gd name="T51" fmla="*/ 38 h 40"/>
                <a:gd name="T52" fmla="*/ 27 w 31"/>
                <a:gd name="T53" fmla="*/ 39 h 40"/>
                <a:gd name="T54" fmla="*/ 6 w 31"/>
                <a:gd name="T55" fmla="*/ 39 h 40"/>
                <a:gd name="T56" fmla="*/ 4 w 31"/>
                <a:gd name="T57" fmla="*/ 38 h 40"/>
                <a:gd name="T58" fmla="*/ 6 w 31"/>
                <a:gd name="T59" fmla="*/ 39 h 40"/>
                <a:gd name="T60" fmla="*/ 28 w 31"/>
                <a:gd name="T61" fmla="*/ 38 h 40"/>
                <a:gd name="T62" fmla="*/ 29 w 31"/>
                <a:gd name="T63" fmla="*/ 37 h 40"/>
                <a:gd name="T64" fmla="*/ 28 w 31"/>
                <a:gd name="T65" fmla="*/ 39 h 40"/>
                <a:gd name="T66" fmla="*/ 3 w 31"/>
                <a:gd name="T67" fmla="*/ 39 h 40"/>
                <a:gd name="T68" fmla="*/ 1 w 31"/>
                <a:gd name="T69" fmla="*/ 37 h 40"/>
                <a:gd name="T70" fmla="*/ 3 w 31"/>
                <a:gd name="T71" fmla="*/ 39 h 40"/>
                <a:gd name="T72" fmla="*/ 2 w 31"/>
                <a:gd name="T73" fmla="*/ 36 h 40"/>
                <a:gd name="T74" fmla="*/ 2 w 31"/>
                <a:gd name="T75" fmla="*/ 31 h 40"/>
                <a:gd name="T76" fmla="*/ 2 w 31"/>
                <a:gd name="T77" fmla="*/ 4 h 40"/>
                <a:gd name="T78" fmla="*/ 14 w 31"/>
                <a:gd name="T79" fmla="*/ 1 h 40"/>
                <a:gd name="T80" fmla="*/ 28 w 31"/>
                <a:gd name="T81" fmla="*/ 1 h 40"/>
                <a:gd name="T82" fmla="*/ 29 w 31"/>
                <a:gd name="T83" fmla="*/ 19 h 40"/>
                <a:gd name="T84" fmla="*/ 29 w 31"/>
                <a:gd name="T85" fmla="*/ 35 h 40"/>
                <a:gd name="T86" fmla="*/ 26 w 31"/>
                <a:gd name="T87" fmla="*/ 37 h 40"/>
                <a:gd name="T88" fmla="*/ 23 w 31"/>
                <a:gd name="T89" fmla="*/ 37 h 40"/>
                <a:gd name="T90" fmla="*/ 24 w 31"/>
                <a:gd name="T91" fmla="*/ 0 h 40"/>
                <a:gd name="T92" fmla="*/ 4 w 31"/>
                <a:gd name="T93" fmla="*/ 0 h 40"/>
                <a:gd name="T94" fmla="*/ 1 w 31"/>
                <a:gd name="T95" fmla="*/ 29 h 40"/>
                <a:gd name="T96" fmla="*/ 1 w 31"/>
                <a:gd name="T97" fmla="*/ 35 h 40"/>
                <a:gd name="T98" fmla="*/ 0 w 31"/>
                <a:gd name="T99" fmla="*/ 36 h 40"/>
                <a:gd name="T100" fmla="*/ 9 w 31"/>
                <a:gd name="T101" fmla="*/ 40 h 40"/>
                <a:gd name="T102" fmla="*/ 18 w 31"/>
                <a:gd name="T103" fmla="*/ 40 h 40"/>
                <a:gd name="T104" fmla="*/ 30 w 31"/>
                <a:gd name="T105" fmla="*/ 39 h 40"/>
                <a:gd name="T106" fmla="*/ 30 w 31"/>
                <a:gd name="T107" fmla="*/ 21 h 40"/>
                <a:gd name="T108" fmla="*/ 29 w 31"/>
                <a:gd name="T109" fmla="*/ 1 h 40"/>
                <a:gd name="T110" fmla="*/ 24 w 31"/>
                <a:gd name="T1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40">
                  <a:moveTo>
                    <a:pt x="13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0" y="39"/>
                    <a:pt x="9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1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moveTo>
                    <a:pt x="15" y="39"/>
                  </a:moveTo>
                  <a:cubicBezTo>
                    <a:pt x="15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6" y="38"/>
                  </a:cubicBezTo>
                  <a:cubicBezTo>
                    <a:pt x="15" y="39"/>
                    <a:pt x="15" y="39"/>
                    <a:pt x="15" y="39"/>
                  </a:cubicBezTo>
                  <a:moveTo>
                    <a:pt x="9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moveTo>
                    <a:pt x="18" y="39"/>
                  </a:moveTo>
                  <a:cubicBezTo>
                    <a:pt x="17" y="39"/>
                    <a:pt x="17" y="39"/>
                    <a:pt x="16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8" y="38"/>
                    <a:pt x="19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moveTo>
                    <a:pt x="7" y="39"/>
                  </a:moveTo>
                  <a:cubicBezTo>
                    <a:pt x="6" y="39"/>
                    <a:pt x="6" y="39"/>
                    <a:pt x="6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7" y="39"/>
                    <a:pt x="7" y="39"/>
                  </a:cubicBezTo>
                  <a:moveTo>
                    <a:pt x="19" y="39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1" y="38"/>
                  </a:cubicBezTo>
                  <a:cubicBezTo>
                    <a:pt x="21" y="38"/>
                    <a:pt x="21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moveTo>
                    <a:pt x="21" y="39"/>
                  </a:moveTo>
                  <a:cubicBezTo>
                    <a:pt x="21" y="39"/>
                    <a:pt x="21" y="38"/>
                    <a:pt x="22" y="38"/>
                  </a:cubicBezTo>
                  <a:cubicBezTo>
                    <a:pt x="22" y="38"/>
                    <a:pt x="23" y="38"/>
                    <a:pt x="23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3" y="39"/>
                    <a:pt x="23" y="39"/>
                  </a:cubicBezTo>
                  <a:cubicBezTo>
                    <a:pt x="22" y="39"/>
                    <a:pt x="22" y="39"/>
                    <a:pt x="21" y="39"/>
                  </a:cubicBezTo>
                  <a:moveTo>
                    <a:pt x="24" y="39"/>
                  </a:moveTo>
                  <a:cubicBezTo>
                    <a:pt x="24" y="39"/>
                    <a:pt x="24" y="38"/>
                    <a:pt x="24" y="38"/>
                  </a:cubicBezTo>
                  <a:cubicBezTo>
                    <a:pt x="25" y="38"/>
                    <a:pt x="25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5" y="39"/>
                    <a:pt x="25" y="39"/>
                  </a:cubicBezTo>
                  <a:cubicBezTo>
                    <a:pt x="25" y="39"/>
                    <a:pt x="24" y="39"/>
                    <a:pt x="24" y="39"/>
                  </a:cubicBezTo>
                  <a:moveTo>
                    <a:pt x="26" y="39"/>
                  </a:move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moveTo>
                    <a:pt x="6" y="39"/>
                  </a:moveTo>
                  <a:cubicBezTo>
                    <a:pt x="5" y="39"/>
                    <a:pt x="4" y="39"/>
                    <a:pt x="3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5" y="38"/>
                    <a:pt x="6" y="38"/>
                  </a:cubicBezTo>
                  <a:cubicBezTo>
                    <a:pt x="6" y="39"/>
                    <a:pt x="6" y="39"/>
                    <a:pt x="6" y="39"/>
                  </a:cubicBezTo>
                  <a:moveTo>
                    <a:pt x="27" y="39"/>
                  </a:move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9"/>
                    <a:pt x="27" y="39"/>
                    <a:pt x="27" y="39"/>
                  </a:cubicBezTo>
                  <a:moveTo>
                    <a:pt x="3" y="39"/>
                  </a:moveTo>
                  <a:cubicBezTo>
                    <a:pt x="2" y="39"/>
                    <a:pt x="2" y="38"/>
                    <a:pt x="1" y="38"/>
                  </a:cubicBezTo>
                  <a:cubicBezTo>
                    <a:pt x="1" y="38"/>
                    <a:pt x="1" y="38"/>
                    <a:pt x="1" y="37"/>
                  </a:cubicBezTo>
                  <a:cubicBezTo>
                    <a:pt x="2" y="37"/>
                    <a:pt x="2" y="38"/>
                    <a:pt x="3" y="38"/>
                  </a:cubicBezTo>
                  <a:cubicBezTo>
                    <a:pt x="3" y="39"/>
                    <a:pt x="3" y="39"/>
                    <a:pt x="3" y="39"/>
                  </a:cubicBezTo>
                  <a:moveTo>
                    <a:pt x="12" y="37"/>
                  </a:moveTo>
                  <a:cubicBezTo>
                    <a:pt x="3" y="37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5"/>
                    <a:pt x="2" y="33"/>
                    <a:pt x="2" y="31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1"/>
                    <a:pt x="4" y="1"/>
                  </a:cubicBezTo>
                  <a:cubicBezTo>
                    <a:pt x="7" y="1"/>
                    <a:pt x="10" y="1"/>
                    <a:pt x="14" y="1"/>
                  </a:cubicBezTo>
                  <a:cubicBezTo>
                    <a:pt x="17" y="1"/>
                    <a:pt x="21" y="1"/>
                    <a:pt x="24" y="1"/>
                  </a:cubicBezTo>
                  <a:cubicBezTo>
                    <a:pt x="27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2"/>
                    <a:pt x="30" y="5"/>
                    <a:pt x="29" y="19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9" y="37"/>
                    <a:pt x="28" y="37"/>
                  </a:cubicBezTo>
                  <a:cubicBezTo>
                    <a:pt x="28" y="37"/>
                    <a:pt x="27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4" y="37"/>
                    <a:pt x="23" y="37"/>
                  </a:cubicBezTo>
                  <a:cubicBezTo>
                    <a:pt x="20" y="37"/>
                    <a:pt x="16" y="37"/>
                    <a:pt x="12" y="37"/>
                  </a:cubicBezTo>
                  <a:moveTo>
                    <a:pt x="24" y="0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10" y="0"/>
                    <a:pt x="7" y="0"/>
                    <a:pt x="4" y="0"/>
                  </a:cubicBezTo>
                  <a:cubicBezTo>
                    <a:pt x="1" y="0"/>
                    <a:pt x="1" y="2"/>
                    <a:pt x="1" y="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1" y="32"/>
                    <a:pt x="1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6"/>
                    <a:pt x="0" y="36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40"/>
                    <a:pt x="4" y="40"/>
                    <a:pt x="9" y="40"/>
                  </a:cubicBezTo>
                  <a:cubicBezTo>
                    <a:pt x="10" y="40"/>
                    <a:pt x="11" y="40"/>
                    <a:pt x="12" y="40"/>
                  </a:cubicBezTo>
                  <a:cubicBezTo>
                    <a:pt x="14" y="40"/>
                    <a:pt x="16" y="40"/>
                    <a:pt x="18" y="40"/>
                  </a:cubicBezTo>
                  <a:cubicBezTo>
                    <a:pt x="22" y="40"/>
                    <a:pt x="25" y="40"/>
                    <a:pt x="28" y="40"/>
                  </a:cubicBezTo>
                  <a:cubicBezTo>
                    <a:pt x="28" y="40"/>
                    <a:pt x="30" y="40"/>
                    <a:pt x="30" y="39"/>
                  </a:cubicBezTo>
                  <a:cubicBezTo>
                    <a:pt x="30" y="38"/>
                    <a:pt x="30" y="36"/>
                    <a:pt x="30" y="35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0"/>
                    <a:pt x="30" y="19"/>
                  </a:cubicBezTo>
                  <a:cubicBezTo>
                    <a:pt x="31" y="9"/>
                    <a:pt x="31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98"/>
            <p:cNvSpPr>
              <a:spLocks noEditPoints="1"/>
            </p:cNvSpPr>
            <p:nvPr/>
          </p:nvSpPr>
          <p:spPr bwMode="auto">
            <a:xfrm>
              <a:off x="3679" y="2477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2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2 h 4"/>
                <a:gd name="T14" fmla="*/ 2 w 7"/>
                <a:gd name="T15" fmla="*/ 3 h 4"/>
                <a:gd name="T16" fmla="*/ 5 w 7"/>
                <a:gd name="T17" fmla="*/ 3 h 4"/>
                <a:gd name="T18" fmla="*/ 5 w 7"/>
                <a:gd name="T19" fmla="*/ 3 h 4"/>
                <a:gd name="T20" fmla="*/ 5 w 7"/>
                <a:gd name="T21" fmla="*/ 3 h 4"/>
                <a:gd name="T22" fmla="*/ 3 w 7"/>
                <a:gd name="T23" fmla="*/ 3 h 4"/>
                <a:gd name="T24" fmla="*/ 5 w 7"/>
                <a:gd name="T25" fmla="*/ 2 h 4"/>
                <a:gd name="T26" fmla="*/ 2 w 7"/>
                <a:gd name="T27" fmla="*/ 2 h 4"/>
                <a:gd name="T28" fmla="*/ 2 w 7"/>
                <a:gd name="T29" fmla="*/ 1 h 4"/>
                <a:gd name="T30" fmla="*/ 3 w 7"/>
                <a:gd name="T31" fmla="*/ 1 h 4"/>
                <a:gd name="T32" fmla="*/ 5 w 7"/>
                <a:gd name="T33" fmla="*/ 1 h 4"/>
                <a:gd name="T34" fmla="*/ 5 w 7"/>
                <a:gd name="T35" fmla="*/ 1 h 4"/>
                <a:gd name="T36" fmla="*/ 5 w 7"/>
                <a:gd name="T37" fmla="*/ 2 h 4"/>
                <a:gd name="T38" fmla="*/ 5 w 7"/>
                <a:gd name="T39" fmla="*/ 2 h 4"/>
                <a:gd name="T40" fmla="*/ 3 w 7"/>
                <a:gd name="T41" fmla="*/ 0 h 4"/>
                <a:gd name="T42" fmla="*/ 1 w 7"/>
                <a:gd name="T43" fmla="*/ 1 h 4"/>
                <a:gd name="T44" fmla="*/ 1 w 7"/>
                <a:gd name="T45" fmla="*/ 2 h 4"/>
                <a:gd name="T46" fmla="*/ 1 w 7"/>
                <a:gd name="T47" fmla="*/ 4 h 4"/>
                <a:gd name="T48" fmla="*/ 1 w 7"/>
                <a:gd name="T49" fmla="*/ 4 h 4"/>
                <a:gd name="T50" fmla="*/ 3 w 7"/>
                <a:gd name="T51" fmla="*/ 4 h 4"/>
                <a:gd name="T52" fmla="*/ 6 w 7"/>
                <a:gd name="T53" fmla="*/ 4 h 4"/>
                <a:gd name="T54" fmla="*/ 6 w 7"/>
                <a:gd name="T55" fmla="*/ 4 h 4"/>
                <a:gd name="T56" fmla="*/ 6 w 7"/>
                <a:gd name="T57" fmla="*/ 0 h 4"/>
                <a:gd name="T58" fmla="*/ 5 w 7"/>
                <a:gd name="T59" fmla="*/ 0 h 4"/>
                <a:gd name="T60" fmla="*/ 5 w 7"/>
                <a:gd name="T61" fmla="*/ 0 h 4"/>
                <a:gd name="T62" fmla="*/ 3 w 7"/>
                <a:gd name="T6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5" y="2"/>
                  </a:moveTo>
                  <a:cubicBezTo>
                    <a:pt x="4" y="2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99"/>
            <p:cNvSpPr>
              <a:spLocks noEditPoints="1"/>
            </p:cNvSpPr>
            <p:nvPr/>
          </p:nvSpPr>
          <p:spPr bwMode="auto">
            <a:xfrm>
              <a:off x="3679" y="2465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1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2 h 4"/>
                <a:gd name="T14" fmla="*/ 2 w 7"/>
                <a:gd name="T15" fmla="*/ 2 h 4"/>
                <a:gd name="T16" fmla="*/ 4 w 7"/>
                <a:gd name="T17" fmla="*/ 3 h 4"/>
                <a:gd name="T18" fmla="*/ 5 w 7"/>
                <a:gd name="T19" fmla="*/ 3 h 4"/>
                <a:gd name="T20" fmla="*/ 5 w 7"/>
                <a:gd name="T21" fmla="*/ 2 h 4"/>
                <a:gd name="T22" fmla="*/ 5 w 7"/>
                <a:gd name="T23" fmla="*/ 3 h 4"/>
                <a:gd name="T24" fmla="*/ 3 w 7"/>
                <a:gd name="T25" fmla="*/ 3 h 4"/>
                <a:gd name="T26" fmla="*/ 4 w 7"/>
                <a:gd name="T27" fmla="*/ 2 h 4"/>
                <a:gd name="T28" fmla="*/ 2 w 7"/>
                <a:gd name="T29" fmla="*/ 2 h 4"/>
                <a:gd name="T30" fmla="*/ 2 w 7"/>
                <a:gd name="T31" fmla="*/ 1 h 4"/>
                <a:gd name="T32" fmla="*/ 2 w 7"/>
                <a:gd name="T33" fmla="*/ 1 h 4"/>
                <a:gd name="T34" fmla="*/ 3 w 7"/>
                <a:gd name="T35" fmla="*/ 1 h 4"/>
                <a:gd name="T36" fmla="*/ 5 w 7"/>
                <a:gd name="T37" fmla="*/ 1 h 4"/>
                <a:gd name="T38" fmla="*/ 5 w 7"/>
                <a:gd name="T39" fmla="*/ 1 h 4"/>
                <a:gd name="T40" fmla="*/ 5 w 7"/>
                <a:gd name="T41" fmla="*/ 2 h 4"/>
                <a:gd name="T42" fmla="*/ 5 w 7"/>
                <a:gd name="T43" fmla="*/ 2 h 4"/>
                <a:gd name="T44" fmla="*/ 4 w 7"/>
                <a:gd name="T45" fmla="*/ 2 h 4"/>
                <a:gd name="T46" fmla="*/ 3 w 7"/>
                <a:gd name="T47" fmla="*/ 0 h 4"/>
                <a:gd name="T48" fmla="*/ 1 w 7"/>
                <a:gd name="T49" fmla="*/ 1 h 4"/>
                <a:gd name="T50" fmla="*/ 1 w 7"/>
                <a:gd name="T51" fmla="*/ 1 h 4"/>
                <a:gd name="T52" fmla="*/ 1 w 7"/>
                <a:gd name="T53" fmla="*/ 4 h 4"/>
                <a:gd name="T54" fmla="*/ 1 w 7"/>
                <a:gd name="T55" fmla="*/ 4 h 4"/>
                <a:gd name="T56" fmla="*/ 3 w 7"/>
                <a:gd name="T57" fmla="*/ 4 h 4"/>
                <a:gd name="T58" fmla="*/ 6 w 7"/>
                <a:gd name="T59" fmla="*/ 4 h 4"/>
                <a:gd name="T60" fmla="*/ 6 w 7"/>
                <a:gd name="T61" fmla="*/ 4 h 4"/>
                <a:gd name="T62" fmla="*/ 6 w 7"/>
                <a:gd name="T63" fmla="*/ 0 h 4"/>
                <a:gd name="T64" fmla="*/ 5 w 7"/>
                <a:gd name="T65" fmla="*/ 0 h 4"/>
                <a:gd name="T66" fmla="*/ 5 w 7"/>
                <a:gd name="T67" fmla="*/ 0 h 4"/>
                <a:gd name="T68" fmla="*/ 3 w 7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4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100"/>
            <p:cNvSpPr>
              <a:spLocks noEditPoints="1"/>
            </p:cNvSpPr>
            <p:nvPr/>
          </p:nvSpPr>
          <p:spPr bwMode="auto">
            <a:xfrm>
              <a:off x="3679" y="2488"/>
              <a:ext cx="17" cy="12"/>
            </a:xfrm>
            <a:custGeom>
              <a:avLst/>
              <a:gdLst>
                <a:gd name="T0" fmla="*/ 3 w 7"/>
                <a:gd name="T1" fmla="*/ 4 h 5"/>
                <a:gd name="T2" fmla="*/ 2 w 7"/>
                <a:gd name="T3" fmla="*/ 4 h 5"/>
                <a:gd name="T4" fmla="*/ 2 w 7"/>
                <a:gd name="T5" fmla="*/ 4 h 5"/>
                <a:gd name="T6" fmla="*/ 2 w 7"/>
                <a:gd name="T7" fmla="*/ 2 h 5"/>
                <a:gd name="T8" fmla="*/ 2 w 7"/>
                <a:gd name="T9" fmla="*/ 2 h 5"/>
                <a:gd name="T10" fmla="*/ 2 w 7"/>
                <a:gd name="T11" fmla="*/ 2 h 5"/>
                <a:gd name="T12" fmla="*/ 2 w 7"/>
                <a:gd name="T13" fmla="*/ 3 h 5"/>
                <a:gd name="T14" fmla="*/ 2 w 7"/>
                <a:gd name="T15" fmla="*/ 3 h 5"/>
                <a:gd name="T16" fmla="*/ 3 w 7"/>
                <a:gd name="T17" fmla="*/ 3 h 5"/>
                <a:gd name="T18" fmla="*/ 5 w 7"/>
                <a:gd name="T19" fmla="*/ 3 h 5"/>
                <a:gd name="T20" fmla="*/ 5 w 7"/>
                <a:gd name="T21" fmla="*/ 3 h 5"/>
                <a:gd name="T22" fmla="*/ 5 w 7"/>
                <a:gd name="T23" fmla="*/ 4 h 5"/>
                <a:gd name="T24" fmla="*/ 3 w 7"/>
                <a:gd name="T25" fmla="*/ 4 h 5"/>
                <a:gd name="T26" fmla="*/ 3 w 7"/>
                <a:gd name="T27" fmla="*/ 3 h 5"/>
                <a:gd name="T28" fmla="*/ 2 w 7"/>
                <a:gd name="T29" fmla="*/ 3 h 5"/>
                <a:gd name="T30" fmla="*/ 2 w 7"/>
                <a:gd name="T31" fmla="*/ 1 h 5"/>
                <a:gd name="T32" fmla="*/ 2 w 7"/>
                <a:gd name="T33" fmla="*/ 1 h 5"/>
                <a:gd name="T34" fmla="*/ 3 w 7"/>
                <a:gd name="T35" fmla="*/ 1 h 5"/>
                <a:gd name="T36" fmla="*/ 5 w 7"/>
                <a:gd name="T37" fmla="*/ 1 h 5"/>
                <a:gd name="T38" fmla="*/ 5 w 7"/>
                <a:gd name="T39" fmla="*/ 1 h 5"/>
                <a:gd name="T40" fmla="*/ 5 w 7"/>
                <a:gd name="T41" fmla="*/ 2 h 5"/>
                <a:gd name="T42" fmla="*/ 5 w 7"/>
                <a:gd name="T43" fmla="*/ 2 h 5"/>
                <a:gd name="T44" fmla="*/ 5 w 7"/>
                <a:gd name="T45" fmla="*/ 3 h 5"/>
                <a:gd name="T46" fmla="*/ 3 w 7"/>
                <a:gd name="T47" fmla="*/ 3 h 5"/>
                <a:gd name="T48" fmla="*/ 3 w 7"/>
                <a:gd name="T49" fmla="*/ 0 h 5"/>
                <a:gd name="T50" fmla="*/ 1 w 7"/>
                <a:gd name="T51" fmla="*/ 2 h 5"/>
                <a:gd name="T52" fmla="*/ 1 w 7"/>
                <a:gd name="T53" fmla="*/ 2 h 5"/>
                <a:gd name="T54" fmla="*/ 1 w 7"/>
                <a:gd name="T55" fmla="*/ 4 h 5"/>
                <a:gd name="T56" fmla="*/ 1 w 7"/>
                <a:gd name="T57" fmla="*/ 5 h 5"/>
                <a:gd name="T58" fmla="*/ 3 w 7"/>
                <a:gd name="T59" fmla="*/ 5 h 5"/>
                <a:gd name="T60" fmla="*/ 6 w 7"/>
                <a:gd name="T61" fmla="*/ 4 h 5"/>
                <a:gd name="T62" fmla="*/ 6 w 7"/>
                <a:gd name="T63" fmla="*/ 4 h 5"/>
                <a:gd name="T64" fmla="*/ 6 w 7"/>
                <a:gd name="T65" fmla="*/ 1 h 5"/>
                <a:gd name="T66" fmla="*/ 5 w 7"/>
                <a:gd name="T67" fmla="*/ 1 h 5"/>
                <a:gd name="T68" fmla="*/ 5 w 7"/>
                <a:gd name="T69" fmla="*/ 0 h 5"/>
                <a:gd name="T70" fmla="*/ 3 w 7"/>
                <a:gd name="T7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" h="5">
                  <a:moveTo>
                    <a:pt x="3" y="4"/>
                  </a:move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101"/>
            <p:cNvSpPr>
              <a:spLocks noEditPoints="1"/>
            </p:cNvSpPr>
            <p:nvPr/>
          </p:nvSpPr>
          <p:spPr bwMode="auto">
            <a:xfrm>
              <a:off x="3701" y="2477"/>
              <a:ext cx="14" cy="9"/>
            </a:xfrm>
            <a:custGeom>
              <a:avLst/>
              <a:gdLst>
                <a:gd name="T0" fmla="*/ 3 w 6"/>
                <a:gd name="T1" fmla="*/ 3 h 4"/>
                <a:gd name="T2" fmla="*/ 1 w 6"/>
                <a:gd name="T3" fmla="*/ 3 h 4"/>
                <a:gd name="T4" fmla="*/ 1 w 6"/>
                <a:gd name="T5" fmla="*/ 3 h 4"/>
                <a:gd name="T6" fmla="*/ 1 w 6"/>
                <a:gd name="T7" fmla="*/ 2 h 4"/>
                <a:gd name="T8" fmla="*/ 1 w 6"/>
                <a:gd name="T9" fmla="*/ 1 h 4"/>
                <a:gd name="T10" fmla="*/ 1 w 6"/>
                <a:gd name="T11" fmla="*/ 1 h 4"/>
                <a:gd name="T12" fmla="*/ 1 w 6"/>
                <a:gd name="T13" fmla="*/ 2 h 4"/>
                <a:gd name="T14" fmla="*/ 1 w 6"/>
                <a:gd name="T15" fmla="*/ 2 h 4"/>
                <a:gd name="T16" fmla="*/ 3 w 6"/>
                <a:gd name="T17" fmla="*/ 3 h 4"/>
                <a:gd name="T18" fmla="*/ 4 w 6"/>
                <a:gd name="T19" fmla="*/ 2 h 4"/>
                <a:gd name="T20" fmla="*/ 4 w 6"/>
                <a:gd name="T21" fmla="*/ 3 h 4"/>
                <a:gd name="T22" fmla="*/ 3 w 6"/>
                <a:gd name="T23" fmla="*/ 3 h 4"/>
                <a:gd name="T24" fmla="*/ 3 w 6"/>
                <a:gd name="T25" fmla="*/ 2 h 4"/>
                <a:gd name="T26" fmla="*/ 1 w 6"/>
                <a:gd name="T27" fmla="*/ 2 h 4"/>
                <a:gd name="T28" fmla="*/ 2 w 6"/>
                <a:gd name="T29" fmla="*/ 1 h 4"/>
                <a:gd name="T30" fmla="*/ 2 w 6"/>
                <a:gd name="T31" fmla="*/ 1 h 4"/>
                <a:gd name="T32" fmla="*/ 4 w 6"/>
                <a:gd name="T33" fmla="*/ 1 h 4"/>
                <a:gd name="T34" fmla="*/ 4 w 6"/>
                <a:gd name="T35" fmla="*/ 1 h 4"/>
                <a:gd name="T36" fmla="*/ 4 w 6"/>
                <a:gd name="T37" fmla="*/ 2 h 4"/>
                <a:gd name="T38" fmla="*/ 3 w 6"/>
                <a:gd name="T39" fmla="*/ 2 h 4"/>
                <a:gd name="T40" fmla="*/ 2 w 6"/>
                <a:gd name="T41" fmla="*/ 0 h 4"/>
                <a:gd name="T42" fmla="*/ 0 w 6"/>
                <a:gd name="T43" fmla="*/ 1 h 4"/>
                <a:gd name="T44" fmla="*/ 0 w 6"/>
                <a:gd name="T45" fmla="*/ 2 h 4"/>
                <a:gd name="T46" fmla="*/ 0 w 6"/>
                <a:gd name="T47" fmla="*/ 4 h 4"/>
                <a:gd name="T48" fmla="*/ 1 w 6"/>
                <a:gd name="T49" fmla="*/ 4 h 4"/>
                <a:gd name="T50" fmla="*/ 3 w 6"/>
                <a:gd name="T51" fmla="*/ 4 h 4"/>
                <a:gd name="T52" fmla="*/ 5 w 6"/>
                <a:gd name="T53" fmla="*/ 4 h 4"/>
                <a:gd name="T54" fmla="*/ 5 w 6"/>
                <a:gd name="T55" fmla="*/ 4 h 4"/>
                <a:gd name="T56" fmla="*/ 5 w 6"/>
                <a:gd name="T57" fmla="*/ 2 h 4"/>
                <a:gd name="T58" fmla="*/ 6 w 6"/>
                <a:gd name="T59" fmla="*/ 2 h 4"/>
                <a:gd name="T60" fmla="*/ 5 w 6"/>
                <a:gd name="T61" fmla="*/ 2 h 4"/>
                <a:gd name="T62" fmla="*/ 5 w 6"/>
                <a:gd name="T63" fmla="*/ 0 h 4"/>
                <a:gd name="T64" fmla="*/ 4 w 6"/>
                <a:gd name="T65" fmla="*/ 0 h 4"/>
                <a:gd name="T66" fmla="*/ 4 w 6"/>
                <a:gd name="T67" fmla="*/ 0 h 4"/>
                <a:gd name="T68" fmla="*/ 2 w 6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moveTo>
                    <a:pt x="3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moveTo>
                    <a:pt x="2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102"/>
            <p:cNvSpPr>
              <a:spLocks noEditPoints="1"/>
            </p:cNvSpPr>
            <p:nvPr/>
          </p:nvSpPr>
          <p:spPr bwMode="auto">
            <a:xfrm>
              <a:off x="3922" y="1720"/>
              <a:ext cx="76" cy="228"/>
            </a:xfrm>
            <a:custGeom>
              <a:avLst/>
              <a:gdLst>
                <a:gd name="T0" fmla="*/ 29 w 32"/>
                <a:gd name="T1" fmla="*/ 83 h 96"/>
                <a:gd name="T2" fmla="*/ 21 w 32"/>
                <a:gd name="T3" fmla="*/ 84 h 96"/>
                <a:gd name="T4" fmla="*/ 15 w 32"/>
                <a:gd name="T5" fmla="*/ 58 h 96"/>
                <a:gd name="T6" fmla="*/ 16 w 32"/>
                <a:gd name="T7" fmla="*/ 58 h 96"/>
                <a:gd name="T8" fmla="*/ 19 w 32"/>
                <a:gd name="T9" fmla="*/ 57 h 96"/>
                <a:gd name="T10" fmla="*/ 12 w 32"/>
                <a:gd name="T11" fmla="*/ 55 h 96"/>
                <a:gd name="T12" fmla="*/ 14 w 32"/>
                <a:gd name="T13" fmla="*/ 56 h 96"/>
                <a:gd name="T14" fmla="*/ 17 w 32"/>
                <a:gd name="T15" fmla="*/ 52 h 96"/>
                <a:gd name="T16" fmla="*/ 14 w 32"/>
                <a:gd name="T17" fmla="*/ 42 h 96"/>
                <a:gd name="T18" fmla="*/ 11 w 32"/>
                <a:gd name="T19" fmla="*/ 40 h 96"/>
                <a:gd name="T20" fmla="*/ 18 w 32"/>
                <a:gd name="T21" fmla="*/ 48 h 96"/>
                <a:gd name="T22" fmla="*/ 9 w 32"/>
                <a:gd name="T23" fmla="*/ 53 h 96"/>
                <a:gd name="T24" fmla="*/ 13 w 32"/>
                <a:gd name="T25" fmla="*/ 46 h 96"/>
                <a:gd name="T26" fmla="*/ 9 w 32"/>
                <a:gd name="T27" fmla="*/ 50 h 96"/>
                <a:gd name="T28" fmla="*/ 22 w 32"/>
                <a:gd name="T29" fmla="*/ 39 h 96"/>
                <a:gd name="T30" fmla="*/ 12 w 32"/>
                <a:gd name="T31" fmla="*/ 39 h 96"/>
                <a:gd name="T32" fmla="*/ 2 w 32"/>
                <a:gd name="T33" fmla="*/ 49 h 96"/>
                <a:gd name="T34" fmla="*/ 7 w 32"/>
                <a:gd name="T35" fmla="*/ 49 h 96"/>
                <a:gd name="T36" fmla="*/ 15 w 32"/>
                <a:gd name="T37" fmla="*/ 59 h 96"/>
                <a:gd name="T38" fmla="*/ 24 w 32"/>
                <a:gd name="T39" fmla="*/ 44 h 96"/>
                <a:gd name="T40" fmla="*/ 26 w 32"/>
                <a:gd name="T41" fmla="*/ 78 h 96"/>
                <a:gd name="T42" fmla="*/ 21 w 32"/>
                <a:gd name="T43" fmla="*/ 83 h 96"/>
                <a:gd name="T44" fmla="*/ 12 w 32"/>
                <a:gd name="T45" fmla="*/ 78 h 96"/>
                <a:gd name="T46" fmla="*/ 6 w 32"/>
                <a:gd name="T47" fmla="*/ 64 h 96"/>
                <a:gd name="T48" fmla="*/ 4 w 32"/>
                <a:gd name="T49" fmla="*/ 59 h 96"/>
                <a:gd name="T50" fmla="*/ 18 w 32"/>
                <a:gd name="T51" fmla="*/ 37 h 96"/>
                <a:gd name="T52" fmla="*/ 14 w 32"/>
                <a:gd name="T53" fmla="*/ 34 h 96"/>
                <a:gd name="T54" fmla="*/ 12 w 32"/>
                <a:gd name="T55" fmla="*/ 35 h 96"/>
                <a:gd name="T56" fmla="*/ 14 w 32"/>
                <a:gd name="T57" fmla="*/ 33 h 96"/>
                <a:gd name="T58" fmla="*/ 15 w 32"/>
                <a:gd name="T59" fmla="*/ 31 h 96"/>
                <a:gd name="T60" fmla="*/ 20 w 32"/>
                <a:gd name="T61" fmla="*/ 31 h 96"/>
                <a:gd name="T62" fmla="*/ 17 w 32"/>
                <a:gd name="T63" fmla="*/ 31 h 96"/>
                <a:gd name="T64" fmla="*/ 16 w 32"/>
                <a:gd name="T65" fmla="*/ 21 h 96"/>
                <a:gd name="T66" fmla="*/ 22 w 32"/>
                <a:gd name="T67" fmla="*/ 13 h 96"/>
                <a:gd name="T68" fmla="*/ 14 w 32"/>
                <a:gd name="T69" fmla="*/ 19 h 96"/>
                <a:gd name="T70" fmla="*/ 18 w 32"/>
                <a:gd name="T71" fmla="*/ 17 h 96"/>
                <a:gd name="T72" fmla="*/ 11 w 32"/>
                <a:gd name="T73" fmla="*/ 31 h 96"/>
                <a:gd name="T74" fmla="*/ 8 w 32"/>
                <a:gd name="T75" fmla="*/ 6 h 96"/>
                <a:gd name="T76" fmla="*/ 24 w 32"/>
                <a:gd name="T77" fmla="*/ 29 h 96"/>
                <a:gd name="T78" fmla="*/ 24 w 32"/>
                <a:gd name="T79" fmla="*/ 11 h 96"/>
                <a:gd name="T80" fmla="*/ 20 w 32"/>
                <a:gd name="T81" fmla="*/ 13 h 96"/>
                <a:gd name="T82" fmla="*/ 16 w 32"/>
                <a:gd name="T83" fmla="*/ 20 h 96"/>
                <a:gd name="T84" fmla="*/ 15 w 32"/>
                <a:gd name="T85" fmla="*/ 21 h 96"/>
                <a:gd name="T86" fmla="*/ 7 w 32"/>
                <a:gd name="T87" fmla="*/ 23 h 96"/>
                <a:gd name="T88" fmla="*/ 11 w 32"/>
                <a:gd name="T89" fmla="*/ 34 h 96"/>
                <a:gd name="T90" fmla="*/ 6 w 32"/>
                <a:gd name="T91" fmla="*/ 38 h 96"/>
                <a:gd name="T92" fmla="*/ 4 w 32"/>
                <a:gd name="T93" fmla="*/ 61 h 96"/>
                <a:gd name="T94" fmla="*/ 9 w 32"/>
                <a:gd name="T95" fmla="*/ 80 h 96"/>
                <a:gd name="T96" fmla="*/ 8 w 32"/>
                <a:gd name="T97" fmla="*/ 93 h 96"/>
                <a:gd name="T98" fmla="*/ 21 w 32"/>
                <a:gd name="T99" fmla="*/ 87 h 96"/>
                <a:gd name="T100" fmla="*/ 24 w 32"/>
                <a:gd name="T101" fmla="*/ 86 h 96"/>
                <a:gd name="T102" fmla="*/ 29 w 32"/>
                <a:gd name="T103" fmla="*/ 84 h 96"/>
                <a:gd name="T104" fmla="*/ 24 w 32"/>
                <a:gd name="T105" fmla="*/ 91 h 96"/>
                <a:gd name="T106" fmla="*/ 29 w 32"/>
                <a:gd name="T107" fmla="*/ 94 h 96"/>
                <a:gd name="T108" fmla="*/ 29 w 32"/>
                <a:gd name="T109" fmla="*/ 80 h 96"/>
                <a:gd name="T110" fmla="*/ 26 w 32"/>
                <a:gd name="T111" fmla="*/ 54 h 96"/>
                <a:gd name="T112" fmla="*/ 23 w 32"/>
                <a:gd name="T113" fmla="*/ 38 h 96"/>
                <a:gd name="T114" fmla="*/ 23 w 32"/>
                <a:gd name="T115" fmla="*/ 36 h 96"/>
                <a:gd name="T116" fmla="*/ 25 w 32"/>
                <a:gd name="T117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" h="96">
                  <a:moveTo>
                    <a:pt x="9" y="84"/>
                  </a:moveTo>
                  <a:cubicBezTo>
                    <a:pt x="9" y="84"/>
                    <a:pt x="9" y="84"/>
                    <a:pt x="9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moveTo>
                    <a:pt x="29" y="83"/>
                  </a:move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moveTo>
                    <a:pt x="17" y="86"/>
                  </a:moveTo>
                  <a:cubicBezTo>
                    <a:pt x="15" y="86"/>
                    <a:pt x="12" y="85"/>
                    <a:pt x="10" y="85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2"/>
                    <a:pt x="13" y="83"/>
                    <a:pt x="17" y="83"/>
                  </a:cubicBezTo>
                  <a:cubicBezTo>
                    <a:pt x="18" y="83"/>
                    <a:pt x="20" y="84"/>
                    <a:pt x="21" y="84"/>
                  </a:cubicBezTo>
                  <a:cubicBezTo>
                    <a:pt x="22" y="84"/>
                    <a:pt x="22" y="83"/>
                    <a:pt x="23" y="83"/>
                  </a:cubicBezTo>
                  <a:cubicBezTo>
                    <a:pt x="23" y="83"/>
                    <a:pt x="26" y="83"/>
                    <a:pt x="28" y="82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6" y="85"/>
                    <a:pt x="23" y="85"/>
                    <a:pt x="21" y="86"/>
                  </a:cubicBezTo>
                  <a:cubicBezTo>
                    <a:pt x="19" y="86"/>
                    <a:pt x="18" y="86"/>
                    <a:pt x="17" y="86"/>
                  </a:cubicBezTo>
                  <a:moveTo>
                    <a:pt x="14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4" y="58"/>
                    <a:pt x="14" y="58"/>
                    <a:pt x="14" y="58"/>
                  </a:cubicBezTo>
                  <a:moveTo>
                    <a:pt x="14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8"/>
                    <a:pt x="14" y="58"/>
                    <a:pt x="14" y="58"/>
                  </a:cubicBezTo>
                  <a:moveTo>
                    <a:pt x="16" y="58"/>
                  </a:move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7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4"/>
                    <a:pt x="17" y="53"/>
                    <a:pt x="18" y="52"/>
                  </a:cubicBezTo>
                  <a:cubicBezTo>
                    <a:pt x="19" y="53"/>
                    <a:pt x="19" y="53"/>
                    <a:pt x="19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6" y="58"/>
                  </a:cubicBezTo>
                  <a:moveTo>
                    <a:pt x="17" y="52"/>
                  </a:moveTo>
                  <a:cubicBezTo>
                    <a:pt x="18" y="51"/>
                    <a:pt x="18" y="50"/>
                    <a:pt x="18" y="50"/>
                  </a:cubicBezTo>
                  <a:cubicBezTo>
                    <a:pt x="18" y="50"/>
                    <a:pt x="18" y="51"/>
                    <a:pt x="18" y="51"/>
                  </a:cubicBezTo>
                  <a:cubicBezTo>
                    <a:pt x="17" y="52"/>
                    <a:pt x="17" y="52"/>
                    <a:pt x="17" y="52"/>
                  </a:cubicBezTo>
                  <a:moveTo>
                    <a:pt x="13" y="57"/>
                  </a:moveTo>
                  <a:cubicBezTo>
                    <a:pt x="13" y="56"/>
                    <a:pt x="12" y="55"/>
                    <a:pt x="12" y="55"/>
                  </a:cubicBezTo>
                  <a:cubicBezTo>
                    <a:pt x="12" y="54"/>
                    <a:pt x="12" y="52"/>
                    <a:pt x="13" y="51"/>
                  </a:cubicBezTo>
                  <a:cubicBezTo>
                    <a:pt x="13" y="51"/>
                    <a:pt x="14" y="50"/>
                    <a:pt x="14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50"/>
                    <a:pt x="16" y="52"/>
                    <a:pt x="15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5" y="54"/>
                    <a:pt x="14" y="55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3" y="57"/>
                    <a:pt x="13" y="57"/>
                    <a:pt x="13" y="57"/>
                  </a:cubicBezTo>
                  <a:moveTo>
                    <a:pt x="16" y="52"/>
                  </a:moveTo>
                  <a:cubicBezTo>
                    <a:pt x="16" y="51"/>
                    <a:pt x="17" y="50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0"/>
                    <a:pt x="17" y="51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52"/>
                    <a:pt x="16" y="52"/>
                    <a:pt x="16" y="52"/>
                  </a:cubicBezTo>
                  <a:moveTo>
                    <a:pt x="18" y="41"/>
                  </a:moveTo>
                  <a:cubicBezTo>
                    <a:pt x="19" y="41"/>
                    <a:pt x="21" y="41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1" y="41"/>
                    <a:pt x="21" y="42"/>
                    <a:pt x="20" y="42"/>
                  </a:cubicBezTo>
                  <a:cubicBezTo>
                    <a:pt x="19" y="43"/>
                    <a:pt x="18" y="43"/>
                    <a:pt x="18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3"/>
                    <a:pt x="15" y="43"/>
                    <a:pt x="14" y="42"/>
                  </a:cubicBezTo>
                  <a:cubicBezTo>
                    <a:pt x="14" y="41"/>
                    <a:pt x="13" y="41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1"/>
                    <a:pt x="16" y="41"/>
                    <a:pt x="18" y="41"/>
                  </a:cubicBezTo>
                  <a:moveTo>
                    <a:pt x="9" y="50"/>
                  </a:moveTo>
                  <a:cubicBezTo>
                    <a:pt x="8" y="49"/>
                    <a:pt x="8" y="49"/>
                    <a:pt x="8" y="49"/>
                  </a:cubicBezTo>
                  <a:cubicBezTo>
                    <a:pt x="10" y="47"/>
                    <a:pt x="11" y="42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2"/>
                    <a:pt x="14" y="43"/>
                  </a:cubicBezTo>
                  <a:cubicBezTo>
                    <a:pt x="15" y="43"/>
                    <a:pt x="16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19" y="44"/>
                    <a:pt x="19" y="45"/>
                    <a:pt x="18" y="46"/>
                  </a:cubicBezTo>
                  <a:cubicBezTo>
                    <a:pt x="18" y="47"/>
                    <a:pt x="18" y="47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1"/>
                    <a:pt x="11" y="53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2"/>
                  </a:cubicBezTo>
                  <a:cubicBezTo>
                    <a:pt x="9" y="52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49"/>
                  </a:cubicBezTo>
                  <a:cubicBezTo>
                    <a:pt x="10" y="49"/>
                    <a:pt x="10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2" y="46"/>
                    <a:pt x="13" y="46"/>
                  </a:cubicBezTo>
                  <a:cubicBezTo>
                    <a:pt x="14" y="46"/>
                    <a:pt x="15" y="45"/>
                    <a:pt x="16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3" y="45"/>
                    <a:pt x="13" y="45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9" y="48"/>
                    <a:pt x="9" y="48"/>
                    <a:pt x="9" y="49"/>
                  </a:cubicBezTo>
                  <a:cubicBezTo>
                    <a:pt x="9" y="50"/>
                    <a:pt x="9" y="50"/>
                    <a:pt x="9" y="50"/>
                  </a:cubicBezTo>
                  <a:moveTo>
                    <a:pt x="18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19" y="40"/>
                    <a:pt x="20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0" y="40"/>
                    <a:pt x="19" y="40"/>
                    <a:pt x="18" y="40"/>
                  </a:cubicBezTo>
                  <a:moveTo>
                    <a:pt x="15" y="38"/>
                  </a:moveTo>
                  <a:cubicBezTo>
                    <a:pt x="16" y="38"/>
                    <a:pt x="17" y="38"/>
                    <a:pt x="18" y="38"/>
                  </a:cubicBezTo>
                  <a:cubicBezTo>
                    <a:pt x="20" y="38"/>
                    <a:pt x="21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17" y="39"/>
                    <a:pt x="15" y="39"/>
                  </a:cubicBezTo>
                  <a:cubicBezTo>
                    <a:pt x="14" y="39"/>
                    <a:pt x="13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4" y="38"/>
                    <a:pt x="15" y="38"/>
                  </a:cubicBezTo>
                  <a:moveTo>
                    <a:pt x="4" y="59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2" y="55"/>
                    <a:pt x="2" y="53"/>
                    <a:pt x="2" y="52"/>
                  </a:cubicBezTo>
                  <a:cubicBezTo>
                    <a:pt x="1" y="52"/>
                    <a:pt x="1" y="51"/>
                    <a:pt x="1" y="50"/>
                  </a:cubicBezTo>
                  <a:cubicBezTo>
                    <a:pt x="1" y="50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3" y="47"/>
                    <a:pt x="4" y="45"/>
                    <a:pt x="5" y="43"/>
                  </a:cubicBezTo>
                  <a:cubicBezTo>
                    <a:pt x="5" y="42"/>
                    <a:pt x="6" y="40"/>
                    <a:pt x="7" y="38"/>
                  </a:cubicBezTo>
                  <a:cubicBezTo>
                    <a:pt x="7" y="37"/>
                    <a:pt x="8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8"/>
                    <a:pt x="11" y="39"/>
                  </a:cubicBezTo>
                  <a:cubicBezTo>
                    <a:pt x="11" y="40"/>
                    <a:pt x="9" y="47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3"/>
                    <a:pt x="8" y="53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10" y="55"/>
                    <a:pt x="10" y="56"/>
                  </a:cubicBezTo>
                  <a:cubicBezTo>
                    <a:pt x="12" y="56"/>
                    <a:pt x="13" y="57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5" y="59"/>
                    <a:pt x="15" y="59"/>
                  </a:cubicBezTo>
                  <a:cubicBezTo>
                    <a:pt x="16" y="59"/>
                    <a:pt x="17" y="59"/>
                    <a:pt x="18" y="59"/>
                  </a:cubicBezTo>
                  <a:cubicBezTo>
                    <a:pt x="19" y="59"/>
                    <a:pt x="19" y="59"/>
                    <a:pt x="20" y="58"/>
                  </a:cubicBezTo>
                  <a:cubicBezTo>
                    <a:pt x="21" y="57"/>
                    <a:pt x="20" y="55"/>
                    <a:pt x="20" y="55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1"/>
                    <a:pt x="19" y="49"/>
                    <a:pt x="19" y="47"/>
                  </a:cubicBezTo>
                  <a:cubicBezTo>
                    <a:pt x="20" y="44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4"/>
                    <a:pt x="24" y="44"/>
                    <a:pt x="24" y="44"/>
                  </a:cubicBezTo>
                  <a:cubicBezTo>
                    <a:pt x="23" y="48"/>
                    <a:pt x="24" y="51"/>
                    <a:pt x="25" y="54"/>
                  </a:cubicBezTo>
                  <a:cubicBezTo>
                    <a:pt x="25" y="56"/>
                    <a:pt x="26" y="57"/>
                    <a:pt x="26" y="58"/>
                  </a:cubicBezTo>
                  <a:cubicBezTo>
                    <a:pt x="27" y="60"/>
                    <a:pt x="28" y="62"/>
                    <a:pt x="28" y="65"/>
                  </a:cubicBezTo>
                  <a:cubicBezTo>
                    <a:pt x="29" y="69"/>
                    <a:pt x="28" y="70"/>
                    <a:pt x="27" y="72"/>
                  </a:cubicBezTo>
                  <a:cubicBezTo>
                    <a:pt x="27" y="73"/>
                    <a:pt x="26" y="74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6"/>
                    <a:pt x="26" y="77"/>
                    <a:pt x="26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7" y="80"/>
                    <a:pt x="27" y="79"/>
                    <a:pt x="27" y="78"/>
                  </a:cubicBezTo>
                  <a:cubicBezTo>
                    <a:pt x="27" y="78"/>
                    <a:pt x="27" y="79"/>
                    <a:pt x="28" y="79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7" y="81"/>
                    <a:pt x="25" y="82"/>
                    <a:pt x="23" y="82"/>
                  </a:cubicBezTo>
                  <a:cubicBezTo>
                    <a:pt x="22" y="82"/>
                    <a:pt x="22" y="83"/>
                    <a:pt x="21" y="83"/>
                  </a:cubicBezTo>
                  <a:cubicBezTo>
                    <a:pt x="20" y="83"/>
                    <a:pt x="18" y="82"/>
                    <a:pt x="17" y="82"/>
                  </a:cubicBezTo>
                  <a:cubicBezTo>
                    <a:pt x="12" y="82"/>
                    <a:pt x="10" y="81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79"/>
                    <a:pt x="11" y="79"/>
                    <a:pt x="11" y="79"/>
                  </a:cubicBezTo>
                  <a:cubicBezTo>
                    <a:pt x="11" y="79"/>
                    <a:pt x="11" y="80"/>
                    <a:pt x="11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0"/>
                    <a:pt x="12" y="79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7"/>
                    <a:pt x="12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2"/>
                    <a:pt x="9" y="69"/>
                    <a:pt x="8" y="68"/>
                  </a:cubicBezTo>
                  <a:cubicBezTo>
                    <a:pt x="7" y="67"/>
                    <a:pt x="7" y="66"/>
                    <a:pt x="6" y="66"/>
                  </a:cubicBezTo>
                  <a:cubicBezTo>
                    <a:pt x="6" y="65"/>
                    <a:pt x="6" y="65"/>
                    <a:pt x="6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moveTo>
                    <a:pt x="12" y="37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16" y="36"/>
                    <a:pt x="19" y="36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7"/>
                    <a:pt x="20" y="37"/>
                    <a:pt x="18" y="37"/>
                  </a:cubicBezTo>
                  <a:cubicBezTo>
                    <a:pt x="17" y="37"/>
                    <a:pt x="16" y="37"/>
                    <a:pt x="15" y="37"/>
                  </a:cubicBezTo>
                  <a:cubicBezTo>
                    <a:pt x="14" y="37"/>
                    <a:pt x="13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7"/>
                    <a:pt x="12" y="37"/>
                    <a:pt x="12" y="37"/>
                  </a:cubicBezTo>
                  <a:moveTo>
                    <a:pt x="13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9" y="35"/>
                    <a:pt x="16" y="35"/>
                    <a:pt x="13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3" y="34"/>
                    <a:pt x="13" y="34"/>
                  </a:cubicBezTo>
                  <a:moveTo>
                    <a:pt x="18" y="33"/>
                  </a:moveTo>
                  <a:cubicBezTo>
                    <a:pt x="18" y="33"/>
                    <a:pt x="19" y="32"/>
                    <a:pt x="20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32"/>
                    <a:pt x="16" y="33"/>
                    <a:pt x="18" y="33"/>
                  </a:cubicBezTo>
                  <a:moveTo>
                    <a:pt x="15" y="31"/>
                  </a:moveTo>
                  <a:cubicBezTo>
                    <a:pt x="15" y="31"/>
                    <a:pt x="15" y="31"/>
                    <a:pt x="14" y="31"/>
                  </a:cubicBezTo>
                  <a:cubicBezTo>
                    <a:pt x="15" y="31"/>
                    <a:pt x="15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moveTo>
                    <a:pt x="20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1" y="31"/>
                    <a:pt x="21" y="31"/>
                  </a:cubicBezTo>
                  <a:cubicBezTo>
                    <a:pt x="21" y="31"/>
                    <a:pt x="21" y="31"/>
                    <a:pt x="20" y="31"/>
                  </a:cubicBezTo>
                  <a:moveTo>
                    <a:pt x="18" y="31"/>
                  </a:moveTo>
                  <a:cubicBezTo>
                    <a:pt x="18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8" y="31"/>
                    <a:pt x="18" y="31"/>
                  </a:cubicBezTo>
                  <a:moveTo>
                    <a:pt x="17" y="30"/>
                  </a:moveTo>
                  <a:cubicBezTo>
                    <a:pt x="17" y="27"/>
                    <a:pt x="17" y="24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19" y="24"/>
                    <a:pt x="19" y="27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moveTo>
                    <a:pt x="21" y="19"/>
                  </a:moveTo>
                  <a:cubicBezTo>
                    <a:pt x="21" y="17"/>
                    <a:pt x="22" y="15"/>
                    <a:pt x="22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4"/>
                    <a:pt x="23" y="16"/>
                    <a:pt x="22" y="18"/>
                  </a:cubicBezTo>
                  <a:cubicBezTo>
                    <a:pt x="21" y="18"/>
                    <a:pt x="21" y="19"/>
                    <a:pt x="21" y="19"/>
                  </a:cubicBezTo>
                  <a:moveTo>
                    <a:pt x="15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3" y="18"/>
                    <a:pt x="12" y="16"/>
                    <a:pt x="11" y="14"/>
                  </a:cubicBezTo>
                  <a:cubicBezTo>
                    <a:pt x="11" y="14"/>
                    <a:pt x="10" y="13"/>
                    <a:pt x="10" y="13"/>
                  </a:cubicBezTo>
                  <a:cubicBezTo>
                    <a:pt x="10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4" y="15"/>
                    <a:pt x="15" y="17"/>
                    <a:pt x="15" y="19"/>
                  </a:cubicBezTo>
                  <a:moveTo>
                    <a:pt x="18" y="17"/>
                  </a:moveTo>
                  <a:cubicBezTo>
                    <a:pt x="18" y="15"/>
                    <a:pt x="18" y="13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6"/>
                    <a:pt x="18" y="17"/>
                  </a:cubicBezTo>
                  <a:moveTo>
                    <a:pt x="12" y="31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0" y="29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4"/>
                    <a:pt x="9" y="23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4" y="15"/>
                    <a:pt x="5" y="10"/>
                    <a:pt x="8" y="6"/>
                  </a:cubicBezTo>
                  <a:cubicBezTo>
                    <a:pt x="10" y="2"/>
                    <a:pt x="13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3" y="1"/>
                    <a:pt x="26" y="3"/>
                    <a:pt x="28" y="7"/>
                  </a:cubicBezTo>
                  <a:cubicBezTo>
                    <a:pt x="31" y="12"/>
                    <a:pt x="29" y="18"/>
                    <a:pt x="27" y="21"/>
                  </a:cubicBezTo>
                  <a:cubicBezTo>
                    <a:pt x="26" y="23"/>
                    <a:pt x="25" y="24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30"/>
                    <a:pt x="23" y="30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27"/>
                    <a:pt x="20" y="23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3" y="18"/>
                  </a:cubicBezTo>
                  <a:cubicBezTo>
                    <a:pt x="24" y="16"/>
                    <a:pt x="24" y="14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cubicBezTo>
                    <a:pt x="22" y="11"/>
                    <a:pt x="22" y="12"/>
                    <a:pt x="21" y="12"/>
                  </a:cubicBezTo>
                  <a:cubicBezTo>
                    <a:pt x="21" y="15"/>
                    <a:pt x="20" y="17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7"/>
                    <a:pt x="20" y="15"/>
                    <a:pt x="20" y="13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4"/>
                    <a:pt x="17" y="16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8"/>
                    <a:pt x="15" y="15"/>
                    <a:pt x="14" y="13"/>
                  </a:cubicBezTo>
                  <a:cubicBezTo>
                    <a:pt x="14" y="12"/>
                    <a:pt x="14" y="11"/>
                    <a:pt x="13" y="11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10" y="11"/>
                    <a:pt x="9" y="12"/>
                    <a:pt x="9" y="13"/>
                  </a:cubicBezTo>
                  <a:cubicBezTo>
                    <a:pt x="9" y="14"/>
                    <a:pt x="10" y="14"/>
                    <a:pt x="10" y="15"/>
                  </a:cubicBezTo>
                  <a:cubicBezTo>
                    <a:pt x="11" y="17"/>
                    <a:pt x="12" y="18"/>
                    <a:pt x="14" y="20"/>
                  </a:cubicBezTo>
                  <a:cubicBezTo>
                    <a:pt x="14" y="20"/>
                    <a:pt x="15" y="21"/>
                    <a:pt x="15" y="21"/>
                  </a:cubicBezTo>
                  <a:cubicBezTo>
                    <a:pt x="16" y="24"/>
                    <a:pt x="16" y="27"/>
                    <a:pt x="16" y="30"/>
                  </a:cubicBezTo>
                  <a:cubicBezTo>
                    <a:pt x="14" y="30"/>
                    <a:pt x="13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moveTo>
                    <a:pt x="17" y="0"/>
                  </a:moveTo>
                  <a:cubicBezTo>
                    <a:pt x="13" y="0"/>
                    <a:pt x="9" y="2"/>
                    <a:pt x="7" y="5"/>
                  </a:cubicBezTo>
                  <a:cubicBezTo>
                    <a:pt x="4" y="10"/>
                    <a:pt x="3" y="16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8" y="25"/>
                    <a:pt x="9" y="26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0"/>
                    <a:pt x="10" y="30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7" y="37"/>
                    <a:pt x="6" y="38"/>
                  </a:cubicBezTo>
                  <a:cubicBezTo>
                    <a:pt x="5" y="39"/>
                    <a:pt x="4" y="41"/>
                    <a:pt x="4" y="43"/>
                  </a:cubicBezTo>
                  <a:cubicBezTo>
                    <a:pt x="3" y="45"/>
                    <a:pt x="2" y="46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9"/>
                    <a:pt x="0" y="50"/>
                    <a:pt x="0" y="50"/>
                  </a:cubicBezTo>
                  <a:cubicBezTo>
                    <a:pt x="0" y="51"/>
                    <a:pt x="0" y="52"/>
                    <a:pt x="1" y="53"/>
                  </a:cubicBezTo>
                  <a:cubicBezTo>
                    <a:pt x="1" y="54"/>
                    <a:pt x="2" y="55"/>
                    <a:pt x="2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1"/>
                    <a:pt x="4" y="61"/>
                  </a:cubicBezTo>
                  <a:cubicBezTo>
                    <a:pt x="4" y="62"/>
                    <a:pt x="5" y="63"/>
                    <a:pt x="5" y="63"/>
                  </a:cubicBezTo>
                  <a:cubicBezTo>
                    <a:pt x="5" y="64"/>
                    <a:pt x="5" y="66"/>
                    <a:pt x="6" y="67"/>
                  </a:cubicBezTo>
                  <a:cubicBezTo>
                    <a:pt x="6" y="67"/>
                    <a:pt x="6" y="67"/>
                    <a:pt x="7" y="68"/>
                  </a:cubicBezTo>
                  <a:cubicBezTo>
                    <a:pt x="8" y="70"/>
                    <a:pt x="9" y="73"/>
                    <a:pt x="11" y="75"/>
                  </a:cubicBezTo>
                  <a:cubicBezTo>
                    <a:pt x="11" y="76"/>
                    <a:pt x="11" y="77"/>
                    <a:pt x="11" y="78"/>
                  </a:cubicBezTo>
                  <a:cubicBezTo>
                    <a:pt x="10" y="78"/>
                    <a:pt x="9" y="79"/>
                    <a:pt x="9" y="79"/>
                  </a:cubicBezTo>
                  <a:cubicBezTo>
                    <a:pt x="9" y="79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2"/>
                    <a:pt x="8" y="82"/>
                    <a:pt x="8" y="83"/>
                  </a:cubicBezTo>
                  <a:cubicBezTo>
                    <a:pt x="7" y="83"/>
                    <a:pt x="7" y="84"/>
                    <a:pt x="7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85"/>
                    <a:pt x="7" y="86"/>
                    <a:pt x="7" y="87"/>
                  </a:cubicBezTo>
                  <a:cubicBezTo>
                    <a:pt x="7" y="89"/>
                    <a:pt x="7" y="91"/>
                    <a:pt x="7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1"/>
                    <a:pt x="8" y="89"/>
                    <a:pt x="8" y="87"/>
                  </a:cubicBezTo>
                  <a:cubicBezTo>
                    <a:pt x="8" y="86"/>
                    <a:pt x="8" y="86"/>
                    <a:pt x="8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6"/>
                    <a:pt x="15" y="87"/>
                    <a:pt x="17" y="87"/>
                  </a:cubicBezTo>
                  <a:cubicBezTo>
                    <a:pt x="18" y="87"/>
                    <a:pt x="19" y="87"/>
                    <a:pt x="21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3" y="86"/>
                    <a:pt x="23" y="86"/>
                    <a:pt x="24" y="86"/>
                  </a:cubicBezTo>
                  <a:cubicBezTo>
                    <a:pt x="23" y="87"/>
                    <a:pt x="23" y="87"/>
                    <a:pt x="22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4" y="87"/>
                    <a:pt x="24" y="86"/>
                  </a:cubicBezTo>
                  <a:cubicBezTo>
                    <a:pt x="25" y="86"/>
                    <a:pt x="26" y="86"/>
                    <a:pt x="27" y="86"/>
                  </a:cubicBezTo>
                  <a:cubicBezTo>
                    <a:pt x="25" y="87"/>
                    <a:pt x="24" y="89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5" y="89"/>
                    <a:pt x="26" y="87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9" y="87"/>
                    <a:pt x="29" y="88"/>
                    <a:pt x="29" y="89"/>
                  </a:cubicBezTo>
                  <a:cubicBezTo>
                    <a:pt x="29" y="90"/>
                    <a:pt x="29" y="92"/>
                    <a:pt x="29" y="94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94"/>
                    <a:pt x="27" y="95"/>
                    <a:pt x="2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8" y="95"/>
                    <a:pt x="28" y="94"/>
                    <a:pt x="29" y="94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3"/>
                    <a:pt x="30" y="91"/>
                    <a:pt x="30" y="89"/>
                  </a:cubicBezTo>
                  <a:cubicBezTo>
                    <a:pt x="30" y="87"/>
                    <a:pt x="30" y="85"/>
                    <a:pt x="30" y="83"/>
                  </a:cubicBezTo>
                  <a:cubicBezTo>
                    <a:pt x="30" y="83"/>
                    <a:pt x="30" y="83"/>
                    <a:pt x="30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79"/>
                    <a:pt x="29" y="79"/>
                    <a:pt x="28" y="78"/>
                  </a:cubicBezTo>
                  <a:cubicBezTo>
                    <a:pt x="28" y="78"/>
                    <a:pt x="27" y="77"/>
                    <a:pt x="27" y="77"/>
                  </a:cubicBezTo>
                  <a:cubicBezTo>
                    <a:pt x="27" y="77"/>
                    <a:pt x="27" y="76"/>
                    <a:pt x="27" y="75"/>
                  </a:cubicBezTo>
                  <a:cubicBezTo>
                    <a:pt x="27" y="74"/>
                    <a:pt x="27" y="74"/>
                    <a:pt x="28" y="73"/>
                  </a:cubicBezTo>
                  <a:cubicBezTo>
                    <a:pt x="29" y="71"/>
                    <a:pt x="30" y="69"/>
                    <a:pt x="29" y="65"/>
                  </a:cubicBezTo>
                  <a:cubicBezTo>
                    <a:pt x="29" y="62"/>
                    <a:pt x="28" y="60"/>
                    <a:pt x="27" y="58"/>
                  </a:cubicBezTo>
                  <a:cubicBezTo>
                    <a:pt x="27" y="57"/>
                    <a:pt x="26" y="56"/>
                    <a:pt x="26" y="54"/>
                  </a:cubicBezTo>
                  <a:cubicBezTo>
                    <a:pt x="25" y="51"/>
                    <a:pt x="24" y="48"/>
                    <a:pt x="25" y="45"/>
                  </a:cubicBezTo>
                  <a:cubicBezTo>
                    <a:pt x="25" y="44"/>
                    <a:pt x="24" y="43"/>
                    <a:pt x="23" y="42"/>
                  </a:cubicBezTo>
                  <a:cubicBezTo>
                    <a:pt x="23" y="42"/>
                    <a:pt x="22" y="42"/>
                    <a:pt x="22" y="42"/>
                  </a:cubicBezTo>
                  <a:cubicBezTo>
                    <a:pt x="22" y="42"/>
                    <a:pt x="22" y="42"/>
                    <a:pt x="21" y="42"/>
                  </a:cubicBezTo>
                  <a:cubicBezTo>
                    <a:pt x="22" y="42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1"/>
                    <a:pt x="25" y="30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4"/>
                    <a:pt x="28" y="22"/>
                  </a:cubicBezTo>
                  <a:cubicBezTo>
                    <a:pt x="30" y="19"/>
                    <a:pt x="32" y="12"/>
                    <a:pt x="29" y="6"/>
                  </a:cubicBezTo>
                  <a:cubicBezTo>
                    <a:pt x="28" y="3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103"/>
            <p:cNvSpPr>
              <a:spLocks/>
            </p:cNvSpPr>
            <p:nvPr/>
          </p:nvSpPr>
          <p:spPr bwMode="auto">
            <a:xfrm>
              <a:off x="3958" y="1687"/>
              <a:ext cx="5" cy="26"/>
            </a:xfrm>
            <a:custGeom>
              <a:avLst/>
              <a:gdLst>
                <a:gd name="T0" fmla="*/ 1 w 2"/>
                <a:gd name="T1" fmla="*/ 0 h 11"/>
                <a:gd name="T2" fmla="*/ 0 w 2"/>
                <a:gd name="T3" fmla="*/ 0 h 11"/>
                <a:gd name="T4" fmla="*/ 1 w 2"/>
                <a:gd name="T5" fmla="*/ 10 h 11"/>
                <a:gd name="T6" fmla="*/ 2 w 2"/>
                <a:gd name="T7" fmla="*/ 11 h 11"/>
                <a:gd name="T8" fmla="*/ 2 w 2"/>
                <a:gd name="T9" fmla="*/ 11 h 11"/>
                <a:gd name="T10" fmla="*/ 2 w 2"/>
                <a:gd name="T11" fmla="*/ 10 h 11"/>
                <a:gd name="T12" fmla="*/ 1 w 2"/>
                <a:gd name="T13" fmla="*/ 0 h 11"/>
                <a:gd name="T14" fmla="*/ 1 w 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7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7"/>
                    <a:pt x="1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104"/>
            <p:cNvSpPr>
              <a:spLocks/>
            </p:cNvSpPr>
            <p:nvPr/>
          </p:nvSpPr>
          <p:spPr bwMode="auto">
            <a:xfrm>
              <a:off x="3991" y="1703"/>
              <a:ext cx="19" cy="15"/>
            </a:xfrm>
            <a:custGeom>
              <a:avLst/>
              <a:gdLst>
                <a:gd name="T0" fmla="*/ 17 w 19"/>
                <a:gd name="T1" fmla="*/ 0 h 15"/>
                <a:gd name="T2" fmla="*/ 2 w 19"/>
                <a:gd name="T3" fmla="*/ 12 h 15"/>
                <a:gd name="T4" fmla="*/ 0 w 19"/>
                <a:gd name="T5" fmla="*/ 15 h 15"/>
                <a:gd name="T6" fmla="*/ 2 w 19"/>
                <a:gd name="T7" fmla="*/ 15 h 15"/>
                <a:gd name="T8" fmla="*/ 2 w 19"/>
                <a:gd name="T9" fmla="*/ 15 h 15"/>
                <a:gd name="T10" fmla="*/ 17 w 19"/>
                <a:gd name="T11" fmla="*/ 3 h 15"/>
                <a:gd name="T12" fmla="*/ 19 w 19"/>
                <a:gd name="T13" fmla="*/ 0 h 15"/>
                <a:gd name="T14" fmla="*/ 17 w 1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17" y="0"/>
                  </a:moveTo>
                  <a:lnTo>
                    <a:pt x="2" y="12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7" y="3"/>
                  </a:lnTo>
                  <a:lnTo>
                    <a:pt x="19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105"/>
            <p:cNvSpPr>
              <a:spLocks/>
            </p:cNvSpPr>
            <p:nvPr/>
          </p:nvSpPr>
          <p:spPr bwMode="auto">
            <a:xfrm>
              <a:off x="3991" y="1703"/>
              <a:ext cx="19" cy="15"/>
            </a:xfrm>
            <a:custGeom>
              <a:avLst/>
              <a:gdLst>
                <a:gd name="T0" fmla="*/ 17 w 19"/>
                <a:gd name="T1" fmla="*/ 0 h 15"/>
                <a:gd name="T2" fmla="*/ 2 w 19"/>
                <a:gd name="T3" fmla="*/ 12 h 15"/>
                <a:gd name="T4" fmla="*/ 0 w 19"/>
                <a:gd name="T5" fmla="*/ 15 h 15"/>
                <a:gd name="T6" fmla="*/ 2 w 19"/>
                <a:gd name="T7" fmla="*/ 15 h 15"/>
                <a:gd name="T8" fmla="*/ 2 w 19"/>
                <a:gd name="T9" fmla="*/ 15 h 15"/>
                <a:gd name="T10" fmla="*/ 17 w 19"/>
                <a:gd name="T11" fmla="*/ 3 h 15"/>
                <a:gd name="T12" fmla="*/ 19 w 19"/>
                <a:gd name="T13" fmla="*/ 0 h 15"/>
                <a:gd name="T14" fmla="*/ 17 w 1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17" y="0"/>
                  </a:moveTo>
                  <a:lnTo>
                    <a:pt x="2" y="12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7" y="3"/>
                  </a:lnTo>
                  <a:lnTo>
                    <a:pt x="19" y="0"/>
                  </a:lnTo>
                  <a:lnTo>
                    <a:pt x="1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106"/>
            <p:cNvSpPr>
              <a:spLocks/>
            </p:cNvSpPr>
            <p:nvPr/>
          </p:nvSpPr>
          <p:spPr bwMode="auto">
            <a:xfrm>
              <a:off x="4003" y="1739"/>
              <a:ext cx="19" cy="7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2 h 3"/>
                <a:gd name="T4" fmla="*/ 0 w 8"/>
                <a:gd name="T5" fmla="*/ 2 h 3"/>
                <a:gd name="T6" fmla="*/ 1 w 8"/>
                <a:gd name="T7" fmla="*/ 3 h 3"/>
                <a:gd name="T8" fmla="*/ 8 w 8"/>
                <a:gd name="T9" fmla="*/ 1 h 3"/>
                <a:gd name="T10" fmla="*/ 8 w 8"/>
                <a:gd name="T11" fmla="*/ 0 h 3"/>
                <a:gd name="T12" fmla="*/ 7 w 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5" y="1"/>
                    <a:pt x="3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5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107"/>
            <p:cNvSpPr>
              <a:spLocks/>
            </p:cNvSpPr>
            <p:nvPr/>
          </p:nvSpPr>
          <p:spPr bwMode="auto">
            <a:xfrm>
              <a:off x="4001" y="1768"/>
              <a:ext cx="14" cy="14"/>
            </a:xfrm>
            <a:custGeom>
              <a:avLst/>
              <a:gdLst>
                <a:gd name="T0" fmla="*/ 2 w 14"/>
                <a:gd name="T1" fmla="*/ 0 h 14"/>
                <a:gd name="T2" fmla="*/ 0 w 14"/>
                <a:gd name="T3" fmla="*/ 0 h 14"/>
                <a:gd name="T4" fmla="*/ 0 w 14"/>
                <a:gd name="T5" fmla="*/ 2 h 14"/>
                <a:gd name="T6" fmla="*/ 11 w 14"/>
                <a:gd name="T7" fmla="*/ 12 h 14"/>
                <a:gd name="T8" fmla="*/ 14 w 14"/>
                <a:gd name="T9" fmla="*/ 14 h 14"/>
                <a:gd name="T10" fmla="*/ 14 w 14"/>
                <a:gd name="T11" fmla="*/ 12 h 14"/>
                <a:gd name="T12" fmla="*/ 14 w 14"/>
                <a:gd name="T13" fmla="*/ 12 h 14"/>
                <a:gd name="T14" fmla="*/ 2 w 1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" y="12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108"/>
            <p:cNvSpPr>
              <a:spLocks/>
            </p:cNvSpPr>
            <p:nvPr/>
          </p:nvSpPr>
          <p:spPr bwMode="auto">
            <a:xfrm>
              <a:off x="4001" y="1768"/>
              <a:ext cx="14" cy="14"/>
            </a:xfrm>
            <a:custGeom>
              <a:avLst/>
              <a:gdLst>
                <a:gd name="T0" fmla="*/ 2 w 14"/>
                <a:gd name="T1" fmla="*/ 0 h 14"/>
                <a:gd name="T2" fmla="*/ 0 w 14"/>
                <a:gd name="T3" fmla="*/ 0 h 14"/>
                <a:gd name="T4" fmla="*/ 0 w 14"/>
                <a:gd name="T5" fmla="*/ 2 h 14"/>
                <a:gd name="T6" fmla="*/ 11 w 14"/>
                <a:gd name="T7" fmla="*/ 12 h 14"/>
                <a:gd name="T8" fmla="*/ 14 w 14"/>
                <a:gd name="T9" fmla="*/ 14 h 14"/>
                <a:gd name="T10" fmla="*/ 14 w 14"/>
                <a:gd name="T11" fmla="*/ 12 h 14"/>
                <a:gd name="T12" fmla="*/ 14 w 14"/>
                <a:gd name="T13" fmla="*/ 12 h 14"/>
                <a:gd name="T14" fmla="*/ 2 w 1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" y="12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109"/>
            <p:cNvSpPr>
              <a:spLocks/>
            </p:cNvSpPr>
            <p:nvPr/>
          </p:nvSpPr>
          <p:spPr bwMode="auto">
            <a:xfrm>
              <a:off x="3917" y="1703"/>
              <a:ext cx="15" cy="15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0 h 6"/>
                <a:gd name="T4" fmla="*/ 1 w 6"/>
                <a:gd name="T5" fmla="*/ 1 h 6"/>
                <a:gd name="T6" fmla="*/ 5 w 6"/>
                <a:gd name="T7" fmla="*/ 6 h 6"/>
                <a:gd name="T8" fmla="*/ 6 w 6"/>
                <a:gd name="T9" fmla="*/ 6 h 6"/>
                <a:gd name="T10" fmla="*/ 6 w 6"/>
                <a:gd name="T11" fmla="*/ 6 h 6"/>
                <a:gd name="T12" fmla="*/ 6 w 6"/>
                <a:gd name="T13" fmla="*/ 5 h 6"/>
                <a:gd name="T14" fmla="*/ 1 w 6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4" y="4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110"/>
            <p:cNvSpPr>
              <a:spLocks/>
            </p:cNvSpPr>
            <p:nvPr/>
          </p:nvSpPr>
          <p:spPr bwMode="auto">
            <a:xfrm>
              <a:off x="3908" y="1739"/>
              <a:ext cx="16" cy="7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1 h 3"/>
                <a:gd name="T4" fmla="*/ 0 w 7"/>
                <a:gd name="T5" fmla="*/ 1 h 3"/>
                <a:gd name="T6" fmla="*/ 6 w 7"/>
                <a:gd name="T7" fmla="*/ 3 h 3"/>
                <a:gd name="T8" fmla="*/ 6 w 7"/>
                <a:gd name="T9" fmla="*/ 3 h 3"/>
                <a:gd name="T10" fmla="*/ 7 w 7"/>
                <a:gd name="T11" fmla="*/ 3 h 3"/>
                <a:gd name="T12" fmla="*/ 7 w 7"/>
                <a:gd name="T13" fmla="*/ 2 h 3"/>
                <a:gd name="T14" fmla="*/ 0 w 7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4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1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111"/>
            <p:cNvSpPr>
              <a:spLocks/>
            </p:cNvSpPr>
            <p:nvPr/>
          </p:nvSpPr>
          <p:spPr bwMode="auto">
            <a:xfrm>
              <a:off x="3913" y="1772"/>
              <a:ext cx="14" cy="15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3 w 6"/>
                <a:gd name="T5" fmla="*/ 3 h 6"/>
                <a:gd name="T6" fmla="*/ 0 w 6"/>
                <a:gd name="T7" fmla="*/ 5 h 6"/>
                <a:gd name="T8" fmla="*/ 0 w 6"/>
                <a:gd name="T9" fmla="*/ 6 h 6"/>
                <a:gd name="T10" fmla="*/ 0 w 6"/>
                <a:gd name="T11" fmla="*/ 6 h 6"/>
                <a:gd name="T12" fmla="*/ 1 w 6"/>
                <a:gd name="T13" fmla="*/ 6 h 6"/>
                <a:gd name="T14" fmla="*/ 4 w 6"/>
                <a:gd name="T15" fmla="*/ 4 h 6"/>
                <a:gd name="T16" fmla="*/ 6 w 6"/>
                <a:gd name="T17" fmla="*/ 1 h 6"/>
                <a:gd name="T18" fmla="*/ 6 w 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4" y="2"/>
                    <a:pt x="3" y="3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3" y="4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112"/>
            <p:cNvSpPr>
              <a:spLocks noEditPoints="1"/>
            </p:cNvSpPr>
            <p:nvPr/>
          </p:nvSpPr>
          <p:spPr bwMode="auto">
            <a:xfrm>
              <a:off x="4234" y="2227"/>
              <a:ext cx="54" cy="85"/>
            </a:xfrm>
            <a:custGeom>
              <a:avLst/>
              <a:gdLst>
                <a:gd name="T0" fmla="*/ 14 w 23"/>
                <a:gd name="T1" fmla="*/ 35 h 36"/>
                <a:gd name="T2" fmla="*/ 11 w 23"/>
                <a:gd name="T3" fmla="*/ 33 h 36"/>
                <a:gd name="T4" fmla="*/ 18 w 23"/>
                <a:gd name="T5" fmla="*/ 31 h 36"/>
                <a:gd name="T6" fmla="*/ 13 w 23"/>
                <a:gd name="T7" fmla="*/ 32 h 36"/>
                <a:gd name="T8" fmla="*/ 17 w 23"/>
                <a:gd name="T9" fmla="*/ 30 h 36"/>
                <a:gd name="T10" fmla="*/ 10 w 23"/>
                <a:gd name="T11" fmla="*/ 31 h 36"/>
                <a:gd name="T12" fmla="*/ 17 w 23"/>
                <a:gd name="T13" fmla="*/ 28 h 36"/>
                <a:gd name="T14" fmla="*/ 14 w 23"/>
                <a:gd name="T15" fmla="*/ 30 h 36"/>
                <a:gd name="T16" fmla="*/ 9 w 23"/>
                <a:gd name="T17" fmla="*/ 30 h 36"/>
                <a:gd name="T18" fmla="*/ 17 w 23"/>
                <a:gd name="T19" fmla="*/ 27 h 36"/>
                <a:gd name="T20" fmla="*/ 10 w 23"/>
                <a:gd name="T21" fmla="*/ 29 h 36"/>
                <a:gd name="T22" fmla="*/ 9 w 23"/>
                <a:gd name="T23" fmla="*/ 28 h 36"/>
                <a:gd name="T24" fmla="*/ 17 w 23"/>
                <a:gd name="T25" fmla="*/ 26 h 36"/>
                <a:gd name="T26" fmla="*/ 10 w 23"/>
                <a:gd name="T27" fmla="*/ 27 h 36"/>
                <a:gd name="T28" fmla="*/ 9 w 23"/>
                <a:gd name="T29" fmla="*/ 26 h 36"/>
                <a:gd name="T30" fmla="*/ 12 w 23"/>
                <a:gd name="T31" fmla="*/ 25 h 36"/>
                <a:gd name="T32" fmla="*/ 13 w 23"/>
                <a:gd name="T33" fmla="*/ 26 h 36"/>
                <a:gd name="T34" fmla="*/ 14 w 23"/>
                <a:gd name="T35" fmla="*/ 25 h 36"/>
                <a:gd name="T36" fmla="*/ 15 w 23"/>
                <a:gd name="T37" fmla="*/ 25 h 36"/>
                <a:gd name="T38" fmla="*/ 15 w 23"/>
                <a:gd name="T39" fmla="*/ 25 h 36"/>
                <a:gd name="T40" fmla="*/ 11 w 23"/>
                <a:gd name="T41" fmla="*/ 17 h 36"/>
                <a:gd name="T42" fmla="*/ 14 w 23"/>
                <a:gd name="T43" fmla="*/ 24 h 36"/>
                <a:gd name="T44" fmla="*/ 6 w 23"/>
                <a:gd name="T45" fmla="*/ 12 h 36"/>
                <a:gd name="T46" fmla="*/ 7 w 23"/>
                <a:gd name="T47" fmla="*/ 10 h 36"/>
                <a:gd name="T48" fmla="*/ 16 w 23"/>
                <a:gd name="T49" fmla="*/ 10 h 36"/>
                <a:gd name="T50" fmla="*/ 16 w 23"/>
                <a:gd name="T51" fmla="*/ 9 h 36"/>
                <a:gd name="T52" fmla="*/ 12 w 23"/>
                <a:gd name="T53" fmla="*/ 9 h 36"/>
                <a:gd name="T54" fmla="*/ 13 w 23"/>
                <a:gd name="T55" fmla="*/ 10 h 36"/>
                <a:gd name="T56" fmla="*/ 8 w 23"/>
                <a:gd name="T57" fmla="*/ 25 h 36"/>
                <a:gd name="T58" fmla="*/ 5 w 23"/>
                <a:gd name="T59" fmla="*/ 20 h 36"/>
                <a:gd name="T60" fmla="*/ 11 w 23"/>
                <a:gd name="T61" fmla="*/ 0 h 36"/>
                <a:gd name="T62" fmla="*/ 19 w 23"/>
                <a:gd name="T63" fmla="*/ 20 h 36"/>
                <a:gd name="T64" fmla="*/ 18 w 23"/>
                <a:gd name="T65" fmla="*/ 24 h 36"/>
                <a:gd name="T66" fmla="*/ 15 w 23"/>
                <a:gd name="T67" fmla="*/ 16 h 36"/>
                <a:gd name="T68" fmla="*/ 17 w 23"/>
                <a:gd name="T69" fmla="*/ 9 h 36"/>
                <a:gd name="T70" fmla="*/ 14 w 23"/>
                <a:gd name="T71" fmla="*/ 15 h 36"/>
                <a:gd name="T72" fmla="*/ 14 w 23"/>
                <a:gd name="T73" fmla="*/ 8 h 36"/>
                <a:gd name="T74" fmla="*/ 12 w 23"/>
                <a:gd name="T75" fmla="*/ 15 h 36"/>
                <a:gd name="T76" fmla="*/ 9 w 23"/>
                <a:gd name="T77" fmla="*/ 11 h 36"/>
                <a:gd name="T78" fmla="*/ 5 w 23"/>
                <a:gd name="T79" fmla="*/ 11 h 36"/>
                <a:gd name="T80" fmla="*/ 12 w 23"/>
                <a:gd name="T81" fmla="*/ 25 h 36"/>
                <a:gd name="T82" fmla="*/ 12 w 23"/>
                <a:gd name="T83" fmla="*/ 0 h 36"/>
                <a:gd name="T84" fmla="*/ 4 w 23"/>
                <a:gd name="T85" fmla="*/ 19 h 36"/>
                <a:gd name="T86" fmla="*/ 6 w 23"/>
                <a:gd name="T87" fmla="*/ 24 h 36"/>
                <a:gd name="T88" fmla="*/ 8 w 23"/>
                <a:gd name="T89" fmla="*/ 28 h 36"/>
                <a:gd name="T90" fmla="*/ 9 w 23"/>
                <a:gd name="T91" fmla="*/ 31 h 36"/>
                <a:gd name="T92" fmla="*/ 11 w 23"/>
                <a:gd name="T93" fmla="*/ 35 h 36"/>
                <a:gd name="T94" fmla="*/ 19 w 23"/>
                <a:gd name="T95" fmla="*/ 31 h 36"/>
                <a:gd name="T96" fmla="*/ 18 w 23"/>
                <a:gd name="T97" fmla="*/ 30 h 36"/>
                <a:gd name="T98" fmla="*/ 18 w 23"/>
                <a:gd name="T99" fmla="*/ 29 h 36"/>
                <a:gd name="T100" fmla="*/ 18 w 23"/>
                <a:gd name="T101" fmla="*/ 28 h 36"/>
                <a:gd name="T102" fmla="*/ 18 w 23"/>
                <a:gd name="T103" fmla="*/ 26 h 36"/>
                <a:gd name="T104" fmla="*/ 19 w 23"/>
                <a:gd name="T105" fmla="*/ 21 h 36"/>
                <a:gd name="T106" fmla="*/ 12 w 23"/>
                <a:gd name="T10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" h="36">
                  <a:moveTo>
                    <a:pt x="12" y="33"/>
                  </a:moveTo>
                  <a:cubicBezTo>
                    <a:pt x="14" y="33"/>
                    <a:pt x="16" y="33"/>
                    <a:pt x="18" y="32"/>
                  </a:cubicBezTo>
                  <a:cubicBezTo>
                    <a:pt x="17" y="33"/>
                    <a:pt x="17" y="34"/>
                    <a:pt x="16" y="34"/>
                  </a:cubicBezTo>
                  <a:cubicBezTo>
                    <a:pt x="16" y="35"/>
                    <a:pt x="15" y="35"/>
                    <a:pt x="14" y="35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1" y="34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2" y="33"/>
                    <a:pt x="12" y="33"/>
                  </a:cubicBezTo>
                  <a:moveTo>
                    <a:pt x="13" y="32"/>
                  </a:moveTo>
                  <a:cubicBezTo>
                    <a:pt x="15" y="32"/>
                    <a:pt x="16" y="32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5" y="32"/>
                    <a:pt x="13" y="32"/>
                  </a:cubicBezTo>
                  <a:moveTo>
                    <a:pt x="10" y="31"/>
                  </a:moveTo>
                  <a:cubicBezTo>
                    <a:pt x="12" y="31"/>
                    <a:pt x="13" y="31"/>
                    <a:pt x="15" y="31"/>
                  </a:cubicBezTo>
                  <a:cubicBezTo>
                    <a:pt x="16" y="31"/>
                    <a:pt x="17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1"/>
                    <a:pt x="13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moveTo>
                    <a:pt x="9" y="3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12" y="30"/>
                    <a:pt x="15" y="29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30"/>
                    <a:pt x="15" y="30"/>
                    <a:pt x="14" y="30"/>
                  </a:cubicBezTo>
                  <a:cubicBezTo>
                    <a:pt x="13" y="30"/>
                    <a:pt x="12" y="31"/>
                    <a:pt x="10" y="31"/>
                  </a:cubicBezTo>
                  <a:cubicBezTo>
                    <a:pt x="10" y="31"/>
                    <a:pt x="10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10" y="28"/>
                  </a:moveTo>
                  <a:cubicBezTo>
                    <a:pt x="10" y="28"/>
                    <a:pt x="10" y="28"/>
                    <a:pt x="11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8"/>
                    <a:pt x="12" y="29"/>
                    <a:pt x="1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8"/>
                    <a:pt x="10" y="28"/>
                    <a:pt x="10" y="28"/>
                  </a:cubicBezTo>
                  <a:moveTo>
                    <a:pt x="10" y="27"/>
                  </a:moveTo>
                  <a:cubicBezTo>
                    <a:pt x="12" y="27"/>
                    <a:pt x="14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11" y="26"/>
                  </a:moveTo>
                  <a:cubicBezTo>
                    <a:pt x="11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moveTo>
                    <a:pt x="13" y="26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5"/>
                    <a:pt x="13" y="26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3" y="24"/>
                  </a:moveTo>
                  <a:cubicBezTo>
                    <a:pt x="12" y="22"/>
                    <a:pt x="12" y="19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7"/>
                    <a:pt x="12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9"/>
                    <a:pt x="14" y="22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8" y="15"/>
                    <a:pt x="7" y="14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9" y="13"/>
                    <a:pt x="10" y="14"/>
                    <a:pt x="10" y="16"/>
                  </a:cubicBezTo>
                  <a:moveTo>
                    <a:pt x="15" y="15"/>
                  </a:moveTo>
                  <a:cubicBezTo>
                    <a:pt x="15" y="13"/>
                    <a:pt x="15" y="12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1"/>
                    <a:pt x="16" y="12"/>
                    <a:pt x="16" y="14"/>
                  </a:cubicBezTo>
                  <a:cubicBezTo>
                    <a:pt x="15" y="14"/>
                    <a:pt x="15" y="15"/>
                    <a:pt x="15" y="15"/>
                  </a:cubicBezTo>
                  <a:moveTo>
                    <a:pt x="12" y="14"/>
                  </a:moveTo>
                  <a:cubicBezTo>
                    <a:pt x="12" y="12"/>
                    <a:pt x="12" y="11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1"/>
                    <a:pt x="13" y="13"/>
                    <a:pt x="12" y="14"/>
                  </a:cubicBezTo>
                  <a:moveTo>
                    <a:pt x="8" y="26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6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8"/>
                    <a:pt x="4" y="18"/>
                    <a:pt x="3" y="17"/>
                  </a:cubicBezTo>
                  <a:cubicBezTo>
                    <a:pt x="1" y="14"/>
                    <a:pt x="1" y="9"/>
                    <a:pt x="3" y="5"/>
                  </a:cubicBezTo>
                  <a:cubicBezTo>
                    <a:pt x="5" y="2"/>
                    <a:pt x="7" y="1"/>
                    <a:pt x="11" y="0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5" y="0"/>
                    <a:pt x="18" y="2"/>
                    <a:pt x="20" y="5"/>
                  </a:cubicBezTo>
                  <a:cubicBezTo>
                    <a:pt x="22" y="8"/>
                    <a:pt x="21" y="14"/>
                    <a:pt x="20" y="16"/>
                  </a:cubicBezTo>
                  <a:cubicBezTo>
                    <a:pt x="19" y="18"/>
                    <a:pt x="19" y="19"/>
                    <a:pt x="19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6" y="24"/>
                    <a:pt x="15" y="24"/>
                    <a:pt x="15" y="24"/>
                  </a:cubicBezTo>
                  <a:cubicBezTo>
                    <a:pt x="15" y="22"/>
                    <a:pt x="14" y="19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6" y="14"/>
                  </a:cubicBezTo>
                  <a:cubicBezTo>
                    <a:pt x="17" y="13"/>
                    <a:pt x="17" y="11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2"/>
                    <a:pt x="14" y="13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4" y="12"/>
                    <a:pt x="14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11"/>
                    <a:pt x="11" y="13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4"/>
                    <a:pt x="10" y="12"/>
                    <a:pt x="9" y="11"/>
                  </a:cubicBezTo>
                  <a:cubicBezTo>
                    <a:pt x="9" y="10"/>
                    <a:pt x="9" y="9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5" y="10"/>
                    <a:pt x="5" y="11"/>
                  </a:cubicBezTo>
                  <a:cubicBezTo>
                    <a:pt x="5" y="12"/>
                    <a:pt x="5" y="12"/>
                    <a:pt x="6" y="13"/>
                  </a:cubicBezTo>
                  <a:cubicBezTo>
                    <a:pt x="7" y="14"/>
                    <a:pt x="8" y="15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9"/>
                    <a:pt x="12" y="22"/>
                    <a:pt x="12" y="25"/>
                  </a:cubicBezTo>
                  <a:cubicBezTo>
                    <a:pt x="11" y="25"/>
                    <a:pt x="10" y="25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4" y="2"/>
                    <a:pt x="2" y="5"/>
                  </a:cubicBezTo>
                  <a:cubicBezTo>
                    <a:pt x="0" y="9"/>
                    <a:pt x="0" y="14"/>
                    <a:pt x="3" y="17"/>
                  </a:cubicBezTo>
                  <a:cubicBezTo>
                    <a:pt x="3" y="18"/>
                    <a:pt x="4" y="19"/>
                    <a:pt x="4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6" y="22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5"/>
                    <a:pt x="7" y="25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8" y="30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4"/>
                    <a:pt x="10" y="34"/>
                    <a:pt x="11" y="35"/>
                  </a:cubicBezTo>
                  <a:cubicBezTo>
                    <a:pt x="12" y="35"/>
                    <a:pt x="13" y="36"/>
                    <a:pt x="14" y="36"/>
                  </a:cubicBezTo>
                  <a:cubicBezTo>
                    <a:pt x="15" y="36"/>
                    <a:pt x="16" y="35"/>
                    <a:pt x="17" y="35"/>
                  </a:cubicBezTo>
                  <a:cubicBezTo>
                    <a:pt x="17" y="34"/>
                    <a:pt x="19" y="32"/>
                    <a:pt x="18" y="32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9" y="24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1"/>
                    <a:pt x="19" y="21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1" y="17"/>
                  </a:cubicBezTo>
                  <a:cubicBezTo>
                    <a:pt x="22" y="14"/>
                    <a:pt x="23" y="8"/>
                    <a:pt x="21" y="4"/>
                  </a:cubicBezTo>
                  <a:cubicBezTo>
                    <a:pt x="19" y="2"/>
                    <a:pt x="17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113"/>
            <p:cNvSpPr>
              <a:spLocks/>
            </p:cNvSpPr>
            <p:nvPr/>
          </p:nvSpPr>
          <p:spPr bwMode="auto">
            <a:xfrm>
              <a:off x="4253" y="2198"/>
              <a:ext cx="5" cy="22"/>
            </a:xfrm>
            <a:custGeom>
              <a:avLst/>
              <a:gdLst>
                <a:gd name="T0" fmla="*/ 0 w 2"/>
                <a:gd name="T1" fmla="*/ 0 h 9"/>
                <a:gd name="T2" fmla="*/ 0 w 2"/>
                <a:gd name="T3" fmla="*/ 1 h 9"/>
                <a:gd name="T4" fmla="*/ 1 w 2"/>
                <a:gd name="T5" fmla="*/ 9 h 9"/>
                <a:gd name="T6" fmla="*/ 2 w 2"/>
                <a:gd name="T7" fmla="*/ 9 h 9"/>
                <a:gd name="T8" fmla="*/ 2 w 2"/>
                <a:gd name="T9" fmla="*/ 9 h 9"/>
                <a:gd name="T10" fmla="*/ 2 w 2"/>
                <a:gd name="T11" fmla="*/ 9 h 9"/>
                <a:gd name="T12" fmla="*/ 1 w 2"/>
                <a:gd name="T13" fmla="*/ 1 h 9"/>
                <a:gd name="T14" fmla="*/ 0 w 2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1" y="6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114"/>
            <p:cNvSpPr>
              <a:spLocks/>
            </p:cNvSpPr>
            <p:nvPr/>
          </p:nvSpPr>
          <p:spPr bwMode="auto">
            <a:xfrm>
              <a:off x="4281" y="2210"/>
              <a:ext cx="15" cy="12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10 h 12"/>
                <a:gd name="T4" fmla="*/ 0 w 15"/>
                <a:gd name="T5" fmla="*/ 12 h 12"/>
                <a:gd name="T6" fmla="*/ 3 w 15"/>
                <a:gd name="T7" fmla="*/ 12 h 12"/>
                <a:gd name="T8" fmla="*/ 3 w 15"/>
                <a:gd name="T9" fmla="*/ 12 h 12"/>
                <a:gd name="T10" fmla="*/ 15 w 15"/>
                <a:gd name="T11" fmla="*/ 3 h 12"/>
                <a:gd name="T12" fmla="*/ 15 w 15"/>
                <a:gd name="T13" fmla="*/ 0 h 12"/>
                <a:gd name="T14" fmla="*/ 12 w 1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115"/>
            <p:cNvSpPr>
              <a:spLocks/>
            </p:cNvSpPr>
            <p:nvPr/>
          </p:nvSpPr>
          <p:spPr bwMode="auto">
            <a:xfrm>
              <a:off x="4281" y="2210"/>
              <a:ext cx="15" cy="12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10 h 12"/>
                <a:gd name="T4" fmla="*/ 0 w 15"/>
                <a:gd name="T5" fmla="*/ 12 h 12"/>
                <a:gd name="T6" fmla="*/ 3 w 15"/>
                <a:gd name="T7" fmla="*/ 12 h 12"/>
                <a:gd name="T8" fmla="*/ 3 w 15"/>
                <a:gd name="T9" fmla="*/ 12 h 12"/>
                <a:gd name="T10" fmla="*/ 15 w 15"/>
                <a:gd name="T11" fmla="*/ 3 h 12"/>
                <a:gd name="T12" fmla="*/ 15 w 15"/>
                <a:gd name="T13" fmla="*/ 0 h 12"/>
                <a:gd name="T14" fmla="*/ 12 w 1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116"/>
            <p:cNvSpPr>
              <a:spLocks/>
            </p:cNvSpPr>
            <p:nvPr/>
          </p:nvSpPr>
          <p:spPr bwMode="auto">
            <a:xfrm>
              <a:off x="4293" y="2239"/>
              <a:ext cx="14" cy="4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1 h 2"/>
                <a:gd name="T4" fmla="*/ 0 w 6"/>
                <a:gd name="T5" fmla="*/ 2 h 2"/>
                <a:gd name="T6" fmla="*/ 0 w 6"/>
                <a:gd name="T7" fmla="*/ 2 h 2"/>
                <a:gd name="T8" fmla="*/ 6 w 6"/>
                <a:gd name="T9" fmla="*/ 0 h 2"/>
                <a:gd name="T10" fmla="*/ 6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1"/>
                    <a:pt x="2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4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117"/>
            <p:cNvSpPr>
              <a:spLocks/>
            </p:cNvSpPr>
            <p:nvPr/>
          </p:nvSpPr>
          <p:spPr bwMode="auto">
            <a:xfrm>
              <a:off x="4293" y="2262"/>
              <a:ext cx="12" cy="10"/>
            </a:xfrm>
            <a:custGeom>
              <a:avLst/>
              <a:gdLst>
                <a:gd name="T0" fmla="*/ 3 w 12"/>
                <a:gd name="T1" fmla="*/ 0 h 10"/>
                <a:gd name="T2" fmla="*/ 0 w 12"/>
                <a:gd name="T3" fmla="*/ 0 h 10"/>
                <a:gd name="T4" fmla="*/ 0 w 12"/>
                <a:gd name="T5" fmla="*/ 3 h 10"/>
                <a:gd name="T6" fmla="*/ 12 w 12"/>
                <a:gd name="T7" fmla="*/ 10 h 10"/>
                <a:gd name="T8" fmla="*/ 12 w 12"/>
                <a:gd name="T9" fmla="*/ 10 h 10"/>
                <a:gd name="T10" fmla="*/ 12 w 12"/>
                <a:gd name="T11" fmla="*/ 10 h 10"/>
                <a:gd name="T12" fmla="*/ 12 w 12"/>
                <a:gd name="T13" fmla="*/ 8 h 10"/>
                <a:gd name="T14" fmla="*/ 3 w 12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118"/>
            <p:cNvSpPr>
              <a:spLocks/>
            </p:cNvSpPr>
            <p:nvPr/>
          </p:nvSpPr>
          <p:spPr bwMode="auto">
            <a:xfrm>
              <a:off x="4293" y="2262"/>
              <a:ext cx="12" cy="10"/>
            </a:xfrm>
            <a:custGeom>
              <a:avLst/>
              <a:gdLst>
                <a:gd name="T0" fmla="*/ 3 w 12"/>
                <a:gd name="T1" fmla="*/ 0 h 10"/>
                <a:gd name="T2" fmla="*/ 0 w 12"/>
                <a:gd name="T3" fmla="*/ 0 h 10"/>
                <a:gd name="T4" fmla="*/ 0 w 12"/>
                <a:gd name="T5" fmla="*/ 3 h 10"/>
                <a:gd name="T6" fmla="*/ 12 w 12"/>
                <a:gd name="T7" fmla="*/ 10 h 10"/>
                <a:gd name="T8" fmla="*/ 12 w 12"/>
                <a:gd name="T9" fmla="*/ 10 h 10"/>
                <a:gd name="T10" fmla="*/ 12 w 12"/>
                <a:gd name="T11" fmla="*/ 10 h 10"/>
                <a:gd name="T12" fmla="*/ 12 w 12"/>
                <a:gd name="T13" fmla="*/ 8 h 10"/>
                <a:gd name="T14" fmla="*/ 3 w 12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Freeform 119"/>
            <p:cNvSpPr>
              <a:spLocks/>
            </p:cNvSpPr>
            <p:nvPr/>
          </p:nvSpPr>
          <p:spPr bwMode="auto">
            <a:xfrm>
              <a:off x="4222" y="2217"/>
              <a:ext cx="12" cy="10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1 h 4"/>
                <a:gd name="T6" fmla="*/ 4 w 5"/>
                <a:gd name="T7" fmla="*/ 4 h 4"/>
                <a:gd name="T8" fmla="*/ 4 w 5"/>
                <a:gd name="T9" fmla="*/ 4 h 4"/>
                <a:gd name="T10" fmla="*/ 5 w 5"/>
                <a:gd name="T11" fmla="*/ 4 h 4"/>
                <a:gd name="T12" fmla="*/ 5 w 5"/>
                <a:gd name="T13" fmla="*/ 4 h 4"/>
                <a:gd name="T14" fmla="*/ 0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Freeform 120"/>
            <p:cNvSpPr>
              <a:spLocks/>
            </p:cNvSpPr>
            <p:nvPr/>
          </p:nvSpPr>
          <p:spPr bwMode="auto">
            <a:xfrm>
              <a:off x="4215" y="2248"/>
              <a:ext cx="14" cy="3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0 h 1"/>
                <a:gd name="T4" fmla="*/ 0 w 6"/>
                <a:gd name="T5" fmla="*/ 0 h 1"/>
                <a:gd name="T6" fmla="*/ 6 w 6"/>
                <a:gd name="T7" fmla="*/ 1 h 1"/>
                <a:gd name="T8" fmla="*/ 6 w 6"/>
                <a:gd name="T9" fmla="*/ 1 h 1"/>
                <a:gd name="T10" fmla="*/ 6 w 6"/>
                <a:gd name="T11" fmla="*/ 1 h 1"/>
                <a:gd name="T12" fmla="*/ 6 w 6"/>
                <a:gd name="T13" fmla="*/ 0 h 1"/>
                <a:gd name="T14" fmla="*/ 0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Freeform 121"/>
            <p:cNvSpPr>
              <a:spLocks/>
            </p:cNvSpPr>
            <p:nvPr/>
          </p:nvSpPr>
          <p:spPr bwMode="auto">
            <a:xfrm>
              <a:off x="4224" y="2272"/>
              <a:ext cx="10" cy="14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2 w 4"/>
                <a:gd name="T5" fmla="*/ 3 h 6"/>
                <a:gd name="T6" fmla="*/ 0 w 4"/>
                <a:gd name="T7" fmla="*/ 5 h 6"/>
                <a:gd name="T8" fmla="*/ 0 w 4"/>
                <a:gd name="T9" fmla="*/ 5 h 6"/>
                <a:gd name="T10" fmla="*/ 0 w 4"/>
                <a:gd name="T11" fmla="*/ 6 h 6"/>
                <a:gd name="T12" fmla="*/ 0 w 4"/>
                <a:gd name="T13" fmla="*/ 5 h 6"/>
                <a:gd name="T14" fmla="*/ 2 w 4"/>
                <a:gd name="T15" fmla="*/ 3 h 6"/>
                <a:gd name="T16" fmla="*/ 4 w 4"/>
                <a:gd name="T17" fmla="*/ 1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Freeform 122"/>
            <p:cNvSpPr>
              <a:spLocks/>
            </p:cNvSpPr>
            <p:nvPr/>
          </p:nvSpPr>
          <p:spPr bwMode="auto">
            <a:xfrm>
              <a:off x="3825" y="2082"/>
              <a:ext cx="107" cy="85"/>
            </a:xfrm>
            <a:custGeom>
              <a:avLst/>
              <a:gdLst>
                <a:gd name="T0" fmla="*/ 9 w 107"/>
                <a:gd name="T1" fmla="*/ 0 h 85"/>
                <a:gd name="T2" fmla="*/ 7 w 107"/>
                <a:gd name="T3" fmla="*/ 0 h 85"/>
                <a:gd name="T4" fmla="*/ 7 w 107"/>
                <a:gd name="T5" fmla="*/ 9 h 85"/>
                <a:gd name="T6" fmla="*/ 4 w 107"/>
                <a:gd name="T7" fmla="*/ 9 h 85"/>
                <a:gd name="T8" fmla="*/ 4 w 107"/>
                <a:gd name="T9" fmla="*/ 9 h 85"/>
                <a:gd name="T10" fmla="*/ 4 w 107"/>
                <a:gd name="T11" fmla="*/ 12 h 85"/>
                <a:gd name="T12" fmla="*/ 7 w 107"/>
                <a:gd name="T13" fmla="*/ 12 h 85"/>
                <a:gd name="T14" fmla="*/ 7 w 107"/>
                <a:gd name="T15" fmla="*/ 19 h 85"/>
                <a:gd name="T16" fmla="*/ 4 w 107"/>
                <a:gd name="T17" fmla="*/ 19 h 85"/>
                <a:gd name="T18" fmla="*/ 4 w 107"/>
                <a:gd name="T19" fmla="*/ 19 h 85"/>
                <a:gd name="T20" fmla="*/ 4 w 107"/>
                <a:gd name="T21" fmla="*/ 21 h 85"/>
                <a:gd name="T22" fmla="*/ 7 w 107"/>
                <a:gd name="T23" fmla="*/ 21 h 85"/>
                <a:gd name="T24" fmla="*/ 7 w 107"/>
                <a:gd name="T25" fmla="*/ 28 h 85"/>
                <a:gd name="T26" fmla="*/ 4 w 107"/>
                <a:gd name="T27" fmla="*/ 28 h 85"/>
                <a:gd name="T28" fmla="*/ 4 w 107"/>
                <a:gd name="T29" fmla="*/ 31 h 85"/>
                <a:gd name="T30" fmla="*/ 4 w 107"/>
                <a:gd name="T31" fmla="*/ 31 h 85"/>
                <a:gd name="T32" fmla="*/ 7 w 107"/>
                <a:gd name="T33" fmla="*/ 31 h 85"/>
                <a:gd name="T34" fmla="*/ 7 w 107"/>
                <a:gd name="T35" fmla="*/ 40 h 85"/>
                <a:gd name="T36" fmla="*/ 4 w 107"/>
                <a:gd name="T37" fmla="*/ 40 h 85"/>
                <a:gd name="T38" fmla="*/ 4 w 107"/>
                <a:gd name="T39" fmla="*/ 43 h 85"/>
                <a:gd name="T40" fmla="*/ 4 w 107"/>
                <a:gd name="T41" fmla="*/ 43 h 85"/>
                <a:gd name="T42" fmla="*/ 7 w 107"/>
                <a:gd name="T43" fmla="*/ 43 h 85"/>
                <a:gd name="T44" fmla="*/ 7 w 107"/>
                <a:gd name="T45" fmla="*/ 52 h 85"/>
                <a:gd name="T46" fmla="*/ 4 w 107"/>
                <a:gd name="T47" fmla="*/ 52 h 85"/>
                <a:gd name="T48" fmla="*/ 4 w 107"/>
                <a:gd name="T49" fmla="*/ 52 h 85"/>
                <a:gd name="T50" fmla="*/ 4 w 107"/>
                <a:gd name="T51" fmla="*/ 54 h 85"/>
                <a:gd name="T52" fmla="*/ 7 w 107"/>
                <a:gd name="T53" fmla="*/ 54 h 85"/>
                <a:gd name="T54" fmla="*/ 7 w 107"/>
                <a:gd name="T55" fmla="*/ 64 h 85"/>
                <a:gd name="T56" fmla="*/ 4 w 107"/>
                <a:gd name="T57" fmla="*/ 64 h 85"/>
                <a:gd name="T58" fmla="*/ 4 w 107"/>
                <a:gd name="T59" fmla="*/ 64 h 85"/>
                <a:gd name="T60" fmla="*/ 4 w 107"/>
                <a:gd name="T61" fmla="*/ 66 h 85"/>
                <a:gd name="T62" fmla="*/ 7 w 107"/>
                <a:gd name="T63" fmla="*/ 66 h 85"/>
                <a:gd name="T64" fmla="*/ 7 w 107"/>
                <a:gd name="T65" fmla="*/ 73 h 85"/>
                <a:gd name="T66" fmla="*/ 0 w 107"/>
                <a:gd name="T67" fmla="*/ 73 h 85"/>
                <a:gd name="T68" fmla="*/ 0 w 107"/>
                <a:gd name="T69" fmla="*/ 76 h 85"/>
                <a:gd name="T70" fmla="*/ 0 w 107"/>
                <a:gd name="T71" fmla="*/ 76 h 85"/>
                <a:gd name="T72" fmla="*/ 7 w 107"/>
                <a:gd name="T73" fmla="*/ 76 h 85"/>
                <a:gd name="T74" fmla="*/ 7 w 107"/>
                <a:gd name="T75" fmla="*/ 85 h 85"/>
                <a:gd name="T76" fmla="*/ 9 w 107"/>
                <a:gd name="T77" fmla="*/ 85 h 85"/>
                <a:gd name="T78" fmla="*/ 9 w 107"/>
                <a:gd name="T79" fmla="*/ 85 h 85"/>
                <a:gd name="T80" fmla="*/ 9 w 107"/>
                <a:gd name="T81" fmla="*/ 76 h 85"/>
                <a:gd name="T82" fmla="*/ 107 w 107"/>
                <a:gd name="T83" fmla="*/ 76 h 85"/>
                <a:gd name="T84" fmla="*/ 107 w 107"/>
                <a:gd name="T85" fmla="*/ 76 h 85"/>
                <a:gd name="T86" fmla="*/ 107 w 107"/>
                <a:gd name="T87" fmla="*/ 73 h 85"/>
                <a:gd name="T88" fmla="*/ 9 w 107"/>
                <a:gd name="T89" fmla="*/ 73 h 85"/>
                <a:gd name="T90" fmla="*/ 9 w 107"/>
                <a:gd name="T91" fmla="*/ 0 h 85"/>
                <a:gd name="T92" fmla="*/ 9 w 107"/>
                <a:gd name="T9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85">
                  <a:moveTo>
                    <a:pt x="9" y="0"/>
                  </a:moveTo>
                  <a:lnTo>
                    <a:pt x="7" y="0"/>
                  </a:lnTo>
                  <a:lnTo>
                    <a:pt x="7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7" y="31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7" y="43"/>
                  </a:lnTo>
                  <a:lnTo>
                    <a:pt x="7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7" y="54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7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7" y="76"/>
                  </a:lnTo>
                  <a:lnTo>
                    <a:pt x="7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76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3"/>
                  </a:lnTo>
                  <a:lnTo>
                    <a:pt x="9" y="7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Freeform 123"/>
            <p:cNvSpPr>
              <a:spLocks/>
            </p:cNvSpPr>
            <p:nvPr/>
          </p:nvSpPr>
          <p:spPr bwMode="auto">
            <a:xfrm>
              <a:off x="3825" y="2082"/>
              <a:ext cx="107" cy="85"/>
            </a:xfrm>
            <a:custGeom>
              <a:avLst/>
              <a:gdLst>
                <a:gd name="T0" fmla="*/ 9 w 107"/>
                <a:gd name="T1" fmla="*/ 0 h 85"/>
                <a:gd name="T2" fmla="*/ 7 w 107"/>
                <a:gd name="T3" fmla="*/ 0 h 85"/>
                <a:gd name="T4" fmla="*/ 7 w 107"/>
                <a:gd name="T5" fmla="*/ 9 h 85"/>
                <a:gd name="T6" fmla="*/ 4 w 107"/>
                <a:gd name="T7" fmla="*/ 9 h 85"/>
                <a:gd name="T8" fmla="*/ 4 w 107"/>
                <a:gd name="T9" fmla="*/ 9 h 85"/>
                <a:gd name="T10" fmla="*/ 4 w 107"/>
                <a:gd name="T11" fmla="*/ 12 h 85"/>
                <a:gd name="T12" fmla="*/ 7 w 107"/>
                <a:gd name="T13" fmla="*/ 12 h 85"/>
                <a:gd name="T14" fmla="*/ 7 w 107"/>
                <a:gd name="T15" fmla="*/ 19 h 85"/>
                <a:gd name="T16" fmla="*/ 4 w 107"/>
                <a:gd name="T17" fmla="*/ 19 h 85"/>
                <a:gd name="T18" fmla="*/ 4 w 107"/>
                <a:gd name="T19" fmla="*/ 19 h 85"/>
                <a:gd name="T20" fmla="*/ 4 w 107"/>
                <a:gd name="T21" fmla="*/ 21 h 85"/>
                <a:gd name="T22" fmla="*/ 7 w 107"/>
                <a:gd name="T23" fmla="*/ 21 h 85"/>
                <a:gd name="T24" fmla="*/ 7 w 107"/>
                <a:gd name="T25" fmla="*/ 28 h 85"/>
                <a:gd name="T26" fmla="*/ 4 w 107"/>
                <a:gd name="T27" fmla="*/ 28 h 85"/>
                <a:gd name="T28" fmla="*/ 4 w 107"/>
                <a:gd name="T29" fmla="*/ 31 h 85"/>
                <a:gd name="T30" fmla="*/ 4 w 107"/>
                <a:gd name="T31" fmla="*/ 31 h 85"/>
                <a:gd name="T32" fmla="*/ 7 w 107"/>
                <a:gd name="T33" fmla="*/ 31 h 85"/>
                <a:gd name="T34" fmla="*/ 7 w 107"/>
                <a:gd name="T35" fmla="*/ 40 h 85"/>
                <a:gd name="T36" fmla="*/ 4 w 107"/>
                <a:gd name="T37" fmla="*/ 40 h 85"/>
                <a:gd name="T38" fmla="*/ 4 w 107"/>
                <a:gd name="T39" fmla="*/ 43 h 85"/>
                <a:gd name="T40" fmla="*/ 4 w 107"/>
                <a:gd name="T41" fmla="*/ 43 h 85"/>
                <a:gd name="T42" fmla="*/ 7 w 107"/>
                <a:gd name="T43" fmla="*/ 43 h 85"/>
                <a:gd name="T44" fmla="*/ 7 w 107"/>
                <a:gd name="T45" fmla="*/ 52 h 85"/>
                <a:gd name="T46" fmla="*/ 4 w 107"/>
                <a:gd name="T47" fmla="*/ 52 h 85"/>
                <a:gd name="T48" fmla="*/ 4 w 107"/>
                <a:gd name="T49" fmla="*/ 52 h 85"/>
                <a:gd name="T50" fmla="*/ 4 w 107"/>
                <a:gd name="T51" fmla="*/ 54 h 85"/>
                <a:gd name="T52" fmla="*/ 7 w 107"/>
                <a:gd name="T53" fmla="*/ 54 h 85"/>
                <a:gd name="T54" fmla="*/ 7 w 107"/>
                <a:gd name="T55" fmla="*/ 64 h 85"/>
                <a:gd name="T56" fmla="*/ 4 w 107"/>
                <a:gd name="T57" fmla="*/ 64 h 85"/>
                <a:gd name="T58" fmla="*/ 4 w 107"/>
                <a:gd name="T59" fmla="*/ 64 h 85"/>
                <a:gd name="T60" fmla="*/ 4 w 107"/>
                <a:gd name="T61" fmla="*/ 66 h 85"/>
                <a:gd name="T62" fmla="*/ 7 w 107"/>
                <a:gd name="T63" fmla="*/ 66 h 85"/>
                <a:gd name="T64" fmla="*/ 7 w 107"/>
                <a:gd name="T65" fmla="*/ 73 h 85"/>
                <a:gd name="T66" fmla="*/ 0 w 107"/>
                <a:gd name="T67" fmla="*/ 73 h 85"/>
                <a:gd name="T68" fmla="*/ 0 w 107"/>
                <a:gd name="T69" fmla="*/ 76 h 85"/>
                <a:gd name="T70" fmla="*/ 0 w 107"/>
                <a:gd name="T71" fmla="*/ 76 h 85"/>
                <a:gd name="T72" fmla="*/ 7 w 107"/>
                <a:gd name="T73" fmla="*/ 76 h 85"/>
                <a:gd name="T74" fmla="*/ 7 w 107"/>
                <a:gd name="T75" fmla="*/ 85 h 85"/>
                <a:gd name="T76" fmla="*/ 9 w 107"/>
                <a:gd name="T77" fmla="*/ 85 h 85"/>
                <a:gd name="T78" fmla="*/ 9 w 107"/>
                <a:gd name="T79" fmla="*/ 85 h 85"/>
                <a:gd name="T80" fmla="*/ 9 w 107"/>
                <a:gd name="T81" fmla="*/ 76 h 85"/>
                <a:gd name="T82" fmla="*/ 107 w 107"/>
                <a:gd name="T83" fmla="*/ 76 h 85"/>
                <a:gd name="T84" fmla="*/ 107 w 107"/>
                <a:gd name="T85" fmla="*/ 76 h 85"/>
                <a:gd name="T86" fmla="*/ 107 w 107"/>
                <a:gd name="T87" fmla="*/ 73 h 85"/>
                <a:gd name="T88" fmla="*/ 9 w 107"/>
                <a:gd name="T89" fmla="*/ 73 h 85"/>
                <a:gd name="T90" fmla="*/ 9 w 107"/>
                <a:gd name="T91" fmla="*/ 0 h 85"/>
                <a:gd name="T92" fmla="*/ 9 w 107"/>
                <a:gd name="T9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85">
                  <a:moveTo>
                    <a:pt x="9" y="0"/>
                  </a:moveTo>
                  <a:lnTo>
                    <a:pt x="7" y="0"/>
                  </a:lnTo>
                  <a:lnTo>
                    <a:pt x="7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7" y="31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7" y="43"/>
                  </a:lnTo>
                  <a:lnTo>
                    <a:pt x="7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7" y="54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7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7" y="76"/>
                  </a:lnTo>
                  <a:lnTo>
                    <a:pt x="7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76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3"/>
                  </a:lnTo>
                  <a:lnTo>
                    <a:pt x="9" y="73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Freeform 124"/>
            <p:cNvSpPr>
              <a:spLocks noEditPoints="1"/>
            </p:cNvSpPr>
            <p:nvPr/>
          </p:nvSpPr>
          <p:spPr bwMode="auto">
            <a:xfrm>
              <a:off x="3863" y="2089"/>
              <a:ext cx="21" cy="64"/>
            </a:xfrm>
            <a:custGeom>
              <a:avLst/>
              <a:gdLst>
                <a:gd name="T0" fmla="*/ 8 w 9"/>
                <a:gd name="T1" fmla="*/ 24 h 27"/>
                <a:gd name="T2" fmla="*/ 8 w 9"/>
                <a:gd name="T3" fmla="*/ 24 h 27"/>
                <a:gd name="T4" fmla="*/ 6 w 9"/>
                <a:gd name="T5" fmla="*/ 24 h 27"/>
                <a:gd name="T6" fmla="*/ 8 w 9"/>
                <a:gd name="T7" fmla="*/ 23 h 27"/>
                <a:gd name="T8" fmla="*/ 7 w 9"/>
                <a:gd name="T9" fmla="*/ 25 h 27"/>
                <a:gd name="T10" fmla="*/ 6 w 9"/>
                <a:gd name="T11" fmla="*/ 23 h 27"/>
                <a:gd name="T12" fmla="*/ 6 w 9"/>
                <a:gd name="T13" fmla="*/ 22 h 27"/>
                <a:gd name="T14" fmla="*/ 8 w 9"/>
                <a:gd name="T15" fmla="*/ 21 h 27"/>
                <a:gd name="T16" fmla="*/ 6 w 9"/>
                <a:gd name="T17" fmla="*/ 21 h 27"/>
                <a:gd name="T18" fmla="*/ 8 w 9"/>
                <a:gd name="T19" fmla="*/ 17 h 27"/>
                <a:gd name="T20" fmla="*/ 8 w 9"/>
                <a:gd name="T21" fmla="*/ 19 h 27"/>
                <a:gd name="T22" fmla="*/ 6 w 9"/>
                <a:gd name="T23" fmla="*/ 19 h 27"/>
                <a:gd name="T24" fmla="*/ 6 w 9"/>
                <a:gd name="T25" fmla="*/ 18 h 27"/>
                <a:gd name="T26" fmla="*/ 8 w 9"/>
                <a:gd name="T27" fmla="*/ 16 h 27"/>
                <a:gd name="T28" fmla="*/ 6 w 9"/>
                <a:gd name="T29" fmla="*/ 19 h 27"/>
                <a:gd name="T30" fmla="*/ 6 w 9"/>
                <a:gd name="T31" fmla="*/ 15 h 27"/>
                <a:gd name="T32" fmla="*/ 8 w 9"/>
                <a:gd name="T33" fmla="*/ 14 h 27"/>
                <a:gd name="T34" fmla="*/ 6 w 9"/>
                <a:gd name="T35" fmla="*/ 14 h 27"/>
                <a:gd name="T36" fmla="*/ 8 w 9"/>
                <a:gd name="T37" fmla="*/ 9 h 27"/>
                <a:gd name="T38" fmla="*/ 8 w 9"/>
                <a:gd name="T39" fmla="*/ 11 h 27"/>
                <a:gd name="T40" fmla="*/ 6 w 9"/>
                <a:gd name="T41" fmla="*/ 11 h 27"/>
                <a:gd name="T42" fmla="*/ 6 w 9"/>
                <a:gd name="T43" fmla="*/ 10 h 27"/>
                <a:gd name="T44" fmla="*/ 6 w 9"/>
                <a:gd name="T45" fmla="*/ 10 h 27"/>
                <a:gd name="T46" fmla="*/ 8 w 9"/>
                <a:gd name="T47" fmla="*/ 9 h 27"/>
                <a:gd name="T48" fmla="*/ 6 w 9"/>
                <a:gd name="T49" fmla="*/ 11 h 27"/>
                <a:gd name="T50" fmla="*/ 3 w 9"/>
                <a:gd name="T51" fmla="*/ 25 h 27"/>
                <a:gd name="T52" fmla="*/ 1 w 9"/>
                <a:gd name="T53" fmla="*/ 4 h 27"/>
                <a:gd name="T54" fmla="*/ 5 w 9"/>
                <a:gd name="T55" fmla="*/ 25 h 27"/>
                <a:gd name="T56" fmla="*/ 6 w 9"/>
                <a:gd name="T57" fmla="*/ 7 h 27"/>
                <a:gd name="T58" fmla="*/ 8 w 9"/>
                <a:gd name="T59" fmla="*/ 6 h 27"/>
                <a:gd name="T60" fmla="*/ 6 w 9"/>
                <a:gd name="T61" fmla="*/ 6 h 27"/>
                <a:gd name="T62" fmla="*/ 7 w 9"/>
                <a:gd name="T63" fmla="*/ 2 h 27"/>
                <a:gd name="T64" fmla="*/ 8 w 9"/>
                <a:gd name="T65" fmla="*/ 3 h 27"/>
                <a:gd name="T66" fmla="*/ 6 w 9"/>
                <a:gd name="T67" fmla="*/ 6 h 27"/>
                <a:gd name="T68" fmla="*/ 2 w 9"/>
                <a:gd name="T69" fmla="*/ 3 h 27"/>
                <a:gd name="T70" fmla="*/ 7 w 9"/>
                <a:gd name="T71" fmla="*/ 1 h 27"/>
                <a:gd name="T72" fmla="*/ 7 w 9"/>
                <a:gd name="T73" fmla="*/ 2 h 27"/>
                <a:gd name="T74" fmla="*/ 7 w 9"/>
                <a:gd name="T75" fmla="*/ 0 h 27"/>
                <a:gd name="T76" fmla="*/ 4 w 9"/>
                <a:gd name="T77" fmla="*/ 0 h 27"/>
                <a:gd name="T78" fmla="*/ 1 w 9"/>
                <a:gd name="T79" fmla="*/ 3 h 27"/>
                <a:gd name="T80" fmla="*/ 1 w 9"/>
                <a:gd name="T81" fmla="*/ 3 h 27"/>
                <a:gd name="T82" fmla="*/ 0 w 9"/>
                <a:gd name="T83" fmla="*/ 3 h 27"/>
                <a:gd name="T84" fmla="*/ 1 w 9"/>
                <a:gd name="T85" fmla="*/ 26 h 27"/>
                <a:gd name="T86" fmla="*/ 3 w 9"/>
                <a:gd name="T87" fmla="*/ 26 h 27"/>
                <a:gd name="T88" fmla="*/ 6 w 9"/>
                <a:gd name="T89" fmla="*/ 27 h 27"/>
                <a:gd name="T90" fmla="*/ 9 w 9"/>
                <a:gd name="T91" fmla="*/ 25 h 27"/>
                <a:gd name="T92" fmla="*/ 9 w 9"/>
                <a:gd name="T93" fmla="*/ 24 h 27"/>
                <a:gd name="T94" fmla="*/ 9 w 9"/>
                <a:gd name="T95" fmla="*/ 24 h 27"/>
                <a:gd name="T96" fmla="*/ 9 w 9"/>
                <a:gd name="T97" fmla="*/ 0 h 27"/>
                <a:gd name="T98" fmla="*/ 9 w 9"/>
                <a:gd name="T99" fmla="*/ 0 h 27"/>
                <a:gd name="T100" fmla="*/ 8 w 9"/>
                <a:gd name="T101" fmla="*/ 0 h 27"/>
                <a:gd name="T102" fmla="*/ 7 w 9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6" y="25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3"/>
                    <a:pt x="7" y="23"/>
                    <a:pt x="8" y="22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7" y="24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6" y="23"/>
                  </a:moveTo>
                  <a:cubicBezTo>
                    <a:pt x="6" y="23"/>
                    <a:pt x="6" y="23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7" y="20"/>
                    <a:pt x="8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7" y="22"/>
                    <a:pt x="7" y="23"/>
                    <a:pt x="6" y="23"/>
                  </a:cubicBezTo>
                  <a:moveTo>
                    <a:pt x="6" y="21"/>
                  </a:moveTo>
                  <a:cubicBezTo>
                    <a:pt x="6" y="21"/>
                    <a:pt x="6" y="20"/>
                    <a:pt x="6" y="20"/>
                  </a:cubicBezTo>
                  <a:cubicBezTo>
                    <a:pt x="7" y="19"/>
                    <a:pt x="7" y="18"/>
                    <a:pt x="8" y="17"/>
                  </a:cubicBezTo>
                  <a:cubicBezTo>
                    <a:pt x="8" y="18"/>
                    <a:pt x="8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1"/>
                    <a:pt x="6" y="21"/>
                  </a:cubicBezTo>
                  <a:moveTo>
                    <a:pt x="6" y="19"/>
                  </a:moveTo>
                  <a:cubicBezTo>
                    <a:pt x="6" y="19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7"/>
                    <a:pt x="7" y="16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7" y="18"/>
                    <a:pt x="6" y="19"/>
                  </a:cubicBezTo>
                  <a:moveTo>
                    <a:pt x="6" y="17"/>
                  </a:moveTo>
                  <a:cubicBezTo>
                    <a:pt x="6" y="16"/>
                    <a:pt x="6" y="15"/>
                    <a:pt x="6" y="15"/>
                  </a:cubicBezTo>
                  <a:cubicBezTo>
                    <a:pt x="7" y="14"/>
                    <a:pt x="7" y="13"/>
                    <a:pt x="8" y="12"/>
                  </a:cubicBezTo>
                  <a:cubicBezTo>
                    <a:pt x="8" y="12"/>
                    <a:pt x="8" y="13"/>
                    <a:pt x="8" y="14"/>
                  </a:cubicBezTo>
                  <a:cubicBezTo>
                    <a:pt x="7" y="15"/>
                    <a:pt x="7" y="16"/>
                    <a:pt x="6" y="17"/>
                  </a:cubicBezTo>
                  <a:moveTo>
                    <a:pt x="6" y="14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2"/>
                    <a:pt x="7" y="13"/>
                    <a:pt x="6" y="14"/>
                  </a:cubicBezTo>
                  <a:moveTo>
                    <a:pt x="6" y="11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9"/>
                    <a:pt x="7" y="8"/>
                    <a:pt x="8" y="7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7" y="10"/>
                    <a:pt x="6" y="11"/>
                  </a:cubicBezTo>
                  <a:moveTo>
                    <a:pt x="5" y="25"/>
                  </a:moveTo>
                  <a:cubicBezTo>
                    <a:pt x="4" y="25"/>
                    <a:pt x="4" y="25"/>
                    <a:pt x="3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1" y="20"/>
                    <a:pt x="2" y="8"/>
                    <a:pt x="1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7"/>
                    <a:pt x="5" y="21"/>
                    <a:pt x="5" y="25"/>
                  </a:cubicBezTo>
                  <a:moveTo>
                    <a:pt x="6" y="9"/>
                  </a:moveTo>
                  <a:cubicBezTo>
                    <a:pt x="6" y="8"/>
                    <a:pt x="6" y="8"/>
                    <a:pt x="6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6"/>
                  </a:cubicBezTo>
                  <a:cubicBezTo>
                    <a:pt x="7" y="7"/>
                    <a:pt x="7" y="8"/>
                    <a:pt x="6" y="9"/>
                  </a:cubicBezTo>
                  <a:moveTo>
                    <a:pt x="6" y="6"/>
                  </a:move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7" y="3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6"/>
                    <a:pt x="6" y="6"/>
                    <a:pt x="6" y="6"/>
                  </a:cubicBezTo>
                  <a:moveTo>
                    <a:pt x="5" y="3"/>
                  </a:moveTo>
                  <a:cubicBezTo>
                    <a:pt x="5" y="3"/>
                    <a:pt x="4" y="3"/>
                    <a:pt x="2" y="3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3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7"/>
                    <a:pt x="1" y="21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4" y="26"/>
                    <a:pt x="5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8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19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Freeform 125"/>
            <p:cNvSpPr>
              <a:spLocks noEditPoints="1"/>
            </p:cNvSpPr>
            <p:nvPr/>
          </p:nvSpPr>
          <p:spPr bwMode="auto">
            <a:xfrm>
              <a:off x="3886" y="2070"/>
              <a:ext cx="19" cy="83"/>
            </a:xfrm>
            <a:custGeom>
              <a:avLst/>
              <a:gdLst>
                <a:gd name="T0" fmla="*/ 7 w 8"/>
                <a:gd name="T1" fmla="*/ 31 h 35"/>
                <a:gd name="T2" fmla="*/ 6 w 8"/>
                <a:gd name="T3" fmla="*/ 33 h 35"/>
                <a:gd name="T4" fmla="*/ 6 w 8"/>
                <a:gd name="T5" fmla="*/ 31 h 35"/>
                <a:gd name="T6" fmla="*/ 7 w 8"/>
                <a:gd name="T7" fmla="*/ 29 h 35"/>
                <a:gd name="T8" fmla="*/ 6 w 8"/>
                <a:gd name="T9" fmla="*/ 33 h 35"/>
                <a:gd name="T10" fmla="*/ 6 w 8"/>
                <a:gd name="T11" fmla="*/ 29 h 35"/>
                <a:gd name="T12" fmla="*/ 7 w 8"/>
                <a:gd name="T13" fmla="*/ 28 h 35"/>
                <a:gd name="T14" fmla="*/ 6 w 8"/>
                <a:gd name="T15" fmla="*/ 28 h 35"/>
                <a:gd name="T16" fmla="*/ 7 w 8"/>
                <a:gd name="T17" fmla="*/ 24 h 35"/>
                <a:gd name="T18" fmla="*/ 6 w 8"/>
                <a:gd name="T19" fmla="*/ 28 h 35"/>
                <a:gd name="T20" fmla="*/ 6 w 8"/>
                <a:gd name="T21" fmla="*/ 25 h 35"/>
                <a:gd name="T22" fmla="*/ 7 w 8"/>
                <a:gd name="T23" fmla="*/ 24 h 35"/>
                <a:gd name="T24" fmla="*/ 6 w 8"/>
                <a:gd name="T25" fmla="*/ 26 h 35"/>
                <a:gd name="T26" fmla="*/ 6 w 8"/>
                <a:gd name="T27" fmla="*/ 23 h 35"/>
                <a:gd name="T28" fmla="*/ 7 w 8"/>
                <a:gd name="T29" fmla="*/ 21 h 35"/>
                <a:gd name="T30" fmla="*/ 6 w 8"/>
                <a:gd name="T31" fmla="*/ 24 h 35"/>
                <a:gd name="T32" fmla="*/ 6 w 8"/>
                <a:gd name="T33" fmla="*/ 20 h 35"/>
                <a:gd name="T34" fmla="*/ 7 w 8"/>
                <a:gd name="T35" fmla="*/ 19 h 35"/>
                <a:gd name="T36" fmla="*/ 6 w 8"/>
                <a:gd name="T37" fmla="*/ 19 h 35"/>
                <a:gd name="T38" fmla="*/ 6 w 8"/>
                <a:gd name="T39" fmla="*/ 17 h 35"/>
                <a:gd name="T40" fmla="*/ 7 w 8"/>
                <a:gd name="T41" fmla="*/ 14 h 35"/>
                <a:gd name="T42" fmla="*/ 6 w 8"/>
                <a:gd name="T43" fmla="*/ 19 h 35"/>
                <a:gd name="T44" fmla="*/ 5 w 8"/>
                <a:gd name="T45" fmla="*/ 15 h 35"/>
                <a:gd name="T46" fmla="*/ 7 w 8"/>
                <a:gd name="T47" fmla="*/ 13 h 35"/>
                <a:gd name="T48" fmla="*/ 5 w 8"/>
                <a:gd name="T49" fmla="*/ 13 h 35"/>
                <a:gd name="T50" fmla="*/ 6 w 8"/>
                <a:gd name="T51" fmla="*/ 10 h 35"/>
                <a:gd name="T52" fmla="*/ 7 w 8"/>
                <a:gd name="T53" fmla="*/ 10 h 35"/>
                <a:gd name="T54" fmla="*/ 5 w 8"/>
                <a:gd name="T55" fmla="*/ 10 h 35"/>
                <a:gd name="T56" fmla="*/ 7 w 8"/>
                <a:gd name="T57" fmla="*/ 4 h 35"/>
                <a:gd name="T58" fmla="*/ 7 w 8"/>
                <a:gd name="T59" fmla="*/ 7 h 35"/>
                <a:gd name="T60" fmla="*/ 5 w 8"/>
                <a:gd name="T61" fmla="*/ 10 h 35"/>
                <a:gd name="T62" fmla="*/ 3 w 8"/>
                <a:gd name="T63" fmla="*/ 33 h 35"/>
                <a:gd name="T64" fmla="*/ 1 w 8"/>
                <a:gd name="T65" fmla="*/ 4 h 35"/>
                <a:gd name="T66" fmla="*/ 5 w 8"/>
                <a:gd name="T67" fmla="*/ 33 h 35"/>
                <a:gd name="T68" fmla="*/ 5 w 8"/>
                <a:gd name="T69" fmla="*/ 4 h 35"/>
                <a:gd name="T70" fmla="*/ 7 w 8"/>
                <a:gd name="T71" fmla="*/ 3 h 35"/>
                <a:gd name="T72" fmla="*/ 7 w 8"/>
                <a:gd name="T73" fmla="*/ 4 h 35"/>
                <a:gd name="T74" fmla="*/ 5 w 8"/>
                <a:gd name="T75" fmla="*/ 3 h 35"/>
                <a:gd name="T76" fmla="*/ 4 w 8"/>
                <a:gd name="T77" fmla="*/ 1 h 35"/>
                <a:gd name="T78" fmla="*/ 7 w 8"/>
                <a:gd name="T79" fmla="*/ 1 h 35"/>
                <a:gd name="T80" fmla="*/ 5 w 8"/>
                <a:gd name="T81" fmla="*/ 3 h 35"/>
                <a:gd name="T82" fmla="*/ 8 w 8"/>
                <a:gd name="T83" fmla="*/ 0 h 35"/>
                <a:gd name="T84" fmla="*/ 3 w 8"/>
                <a:gd name="T85" fmla="*/ 0 h 35"/>
                <a:gd name="T86" fmla="*/ 0 w 8"/>
                <a:gd name="T87" fmla="*/ 3 h 35"/>
                <a:gd name="T88" fmla="*/ 0 w 8"/>
                <a:gd name="T89" fmla="*/ 3 h 35"/>
                <a:gd name="T90" fmla="*/ 0 w 8"/>
                <a:gd name="T91" fmla="*/ 4 h 35"/>
                <a:gd name="T92" fmla="*/ 0 w 8"/>
                <a:gd name="T93" fmla="*/ 34 h 35"/>
                <a:gd name="T94" fmla="*/ 0 w 8"/>
                <a:gd name="T95" fmla="*/ 34 h 35"/>
                <a:gd name="T96" fmla="*/ 5 w 8"/>
                <a:gd name="T97" fmla="*/ 34 h 35"/>
                <a:gd name="T98" fmla="*/ 5 w 8"/>
                <a:gd name="T99" fmla="*/ 34 h 35"/>
                <a:gd name="T100" fmla="*/ 8 w 8"/>
                <a:gd name="T101" fmla="*/ 33 h 35"/>
                <a:gd name="T102" fmla="*/ 8 w 8"/>
                <a:gd name="T103" fmla="*/ 32 h 35"/>
                <a:gd name="T104" fmla="*/ 8 w 8"/>
                <a:gd name="T105" fmla="*/ 5 h 35"/>
                <a:gd name="T106" fmla="*/ 8 w 8"/>
                <a:gd name="T107" fmla="*/ 1 h 35"/>
                <a:gd name="T108" fmla="*/ 8 w 8"/>
                <a:gd name="T109" fmla="*/ 1 h 35"/>
                <a:gd name="T110" fmla="*/ 8 w 8"/>
                <a:gd name="T1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" h="35">
                  <a:moveTo>
                    <a:pt x="6" y="33"/>
                  </a:moveTo>
                  <a:cubicBezTo>
                    <a:pt x="6" y="32"/>
                    <a:pt x="7" y="31"/>
                    <a:pt x="7" y="31"/>
                  </a:cubicBezTo>
                  <a:cubicBezTo>
                    <a:pt x="7" y="31"/>
                    <a:pt x="7" y="32"/>
                    <a:pt x="7" y="32"/>
                  </a:cubicBezTo>
                  <a:cubicBezTo>
                    <a:pt x="7" y="32"/>
                    <a:pt x="7" y="33"/>
                    <a:pt x="6" y="33"/>
                  </a:cubicBezTo>
                  <a:moveTo>
                    <a:pt x="6" y="33"/>
                  </a:move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1"/>
                    <a:pt x="6" y="32"/>
                    <a:pt x="6" y="33"/>
                  </a:cubicBezTo>
                  <a:moveTo>
                    <a:pt x="6" y="30"/>
                  </a:moveTo>
                  <a:cubicBezTo>
                    <a:pt x="6" y="30"/>
                    <a:pt x="6" y="30"/>
                    <a:pt x="6" y="29"/>
                  </a:cubicBezTo>
                  <a:cubicBezTo>
                    <a:pt x="6" y="28"/>
                    <a:pt x="7" y="28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30"/>
                    <a:pt x="6" y="30"/>
                    <a:pt x="6" y="30"/>
                  </a:cubicBezTo>
                  <a:moveTo>
                    <a:pt x="6" y="28"/>
                  </a:moveTo>
                  <a:cubicBezTo>
                    <a:pt x="6" y="28"/>
                    <a:pt x="6" y="28"/>
                    <a:pt x="6" y="2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5"/>
                    <a:pt x="7" y="26"/>
                  </a:cubicBezTo>
                  <a:cubicBezTo>
                    <a:pt x="7" y="27"/>
                    <a:pt x="6" y="28"/>
                    <a:pt x="6" y="28"/>
                  </a:cubicBezTo>
                  <a:moveTo>
                    <a:pt x="6" y="26"/>
                  </a:moveTo>
                  <a:cubicBezTo>
                    <a:pt x="6" y="26"/>
                    <a:pt x="6" y="25"/>
                    <a:pt x="6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6" y="24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7" y="21"/>
                    <a:pt x="7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4"/>
                    <a:pt x="6" y="24"/>
                    <a:pt x="6" y="24"/>
                  </a:cubicBezTo>
                  <a:moveTo>
                    <a:pt x="6" y="22"/>
                  </a:moveTo>
                  <a:cubicBezTo>
                    <a:pt x="6" y="21"/>
                    <a:pt x="6" y="20"/>
                    <a:pt x="6" y="20"/>
                  </a:cubicBezTo>
                  <a:cubicBezTo>
                    <a:pt x="6" y="19"/>
                    <a:pt x="7" y="18"/>
                    <a:pt x="7" y="17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7" y="20"/>
                    <a:pt x="6" y="21"/>
                    <a:pt x="6" y="22"/>
                  </a:cubicBezTo>
                  <a:moveTo>
                    <a:pt x="6" y="19"/>
                  </a:moveTo>
                  <a:cubicBezTo>
                    <a:pt x="6" y="18"/>
                    <a:pt x="6" y="18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7" y="15"/>
                    <a:pt x="7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7"/>
                    <a:pt x="6" y="18"/>
                    <a:pt x="6" y="19"/>
                  </a:cubicBezTo>
                  <a:moveTo>
                    <a:pt x="6" y="16"/>
                  </a:moveTo>
                  <a:cubicBezTo>
                    <a:pt x="6" y="16"/>
                    <a:pt x="5" y="15"/>
                    <a:pt x="5" y="15"/>
                  </a:cubicBezTo>
                  <a:cubicBezTo>
                    <a:pt x="6" y="13"/>
                    <a:pt x="7" y="12"/>
                    <a:pt x="7" y="11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moveTo>
                    <a:pt x="5" y="13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1"/>
                    <a:pt x="6" y="12"/>
                    <a:pt x="5" y="13"/>
                  </a:cubicBezTo>
                  <a:moveTo>
                    <a:pt x="5" y="10"/>
                  </a:moveTo>
                  <a:cubicBezTo>
                    <a:pt x="5" y="9"/>
                    <a:pt x="5" y="8"/>
                    <a:pt x="5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10"/>
                    <a:pt x="5" y="10"/>
                    <a:pt x="5" y="10"/>
                  </a:cubicBezTo>
                  <a:moveTo>
                    <a:pt x="5" y="33"/>
                  </a:moveTo>
                  <a:cubicBezTo>
                    <a:pt x="4" y="33"/>
                    <a:pt x="3" y="33"/>
                    <a:pt x="3" y="33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1" y="27"/>
                    <a:pt x="1" y="9"/>
                    <a:pt x="1" y="4"/>
                  </a:cubicBezTo>
                  <a:cubicBezTo>
                    <a:pt x="2" y="4"/>
                    <a:pt x="4" y="4"/>
                    <a:pt x="4" y="4"/>
                  </a:cubicBezTo>
                  <a:cubicBezTo>
                    <a:pt x="4" y="8"/>
                    <a:pt x="5" y="29"/>
                    <a:pt x="5" y="33"/>
                  </a:cubicBezTo>
                  <a:moveTo>
                    <a:pt x="5" y="6"/>
                  </a:moveTo>
                  <a:cubicBezTo>
                    <a:pt x="5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5" y="3"/>
                  </a:moveTo>
                  <a:cubicBezTo>
                    <a:pt x="5" y="3"/>
                    <a:pt x="3" y="3"/>
                    <a:pt x="2" y="3"/>
                  </a:cubicBezTo>
                  <a:cubicBezTo>
                    <a:pt x="3" y="2"/>
                    <a:pt x="3" y="2"/>
                    <a:pt x="4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0" y="28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2" y="34"/>
                    <a:pt x="3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4"/>
                    <a:pt x="7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9"/>
                    <a:pt x="8" y="12"/>
                    <a:pt x="8" y="5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Freeform 126"/>
            <p:cNvSpPr>
              <a:spLocks noEditPoints="1"/>
            </p:cNvSpPr>
            <p:nvPr/>
          </p:nvSpPr>
          <p:spPr bwMode="auto">
            <a:xfrm>
              <a:off x="3841" y="2108"/>
              <a:ext cx="22" cy="45"/>
            </a:xfrm>
            <a:custGeom>
              <a:avLst/>
              <a:gdLst>
                <a:gd name="T0" fmla="*/ 6 w 9"/>
                <a:gd name="T1" fmla="*/ 17 h 19"/>
                <a:gd name="T2" fmla="*/ 8 w 9"/>
                <a:gd name="T3" fmla="*/ 15 h 19"/>
                <a:gd name="T4" fmla="*/ 6 w 9"/>
                <a:gd name="T5" fmla="*/ 17 h 19"/>
                <a:gd name="T6" fmla="*/ 6 w 9"/>
                <a:gd name="T7" fmla="*/ 15 h 19"/>
                <a:gd name="T8" fmla="*/ 8 w 9"/>
                <a:gd name="T9" fmla="*/ 13 h 19"/>
                <a:gd name="T10" fmla="*/ 6 w 9"/>
                <a:gd name="T11" fmla="*/ 16 h 19"/>
                <a:gd name="T12" fmla="*/ 6 w 9"/>
                <a:gd name="T13" fmla="*/ 12 h 19"/>
                <a:gd name="T14" fmla="*/ 8 w 9"/>
                <a:gd name="T15" fmla="*/ 11 h 19"/>
                <a:gd name="T16" fmla="*/ 8 w 9"/>
                <a:gd name="T17" fmla="*/ 11 h 19"/>
                <a:gd name="T18" fmla="*/ 6 w 9"/>
                <a:gd name="T19" fmla="*/ 11 h 19"/>
                <a:gd name="T20" fmla="*/ 8 w 9"/>
                <a:gd name="T21" fmla="*/ 6 h 19"/>
                <a:gd name="T22" fmla="*/ 7 w 9"/>
                <a:gd name="T23" fmla="*/ 9 h 19"/>
                <a:gd name="T24" fmla="*/ 6 w 9"/>
                <a:gd name="T25" fmla="*/ 8 h 19"/>
                <a:gd name="T26" fmla="*/ 8 w 9"/>
                <a:gd name="T27" fmla="*/ 4 h 19"/>
                <a:gd name="T28" fmla="*/ 8 w 9"/>
                <a:gd name="T29" fmla="*/ 5 h 19"/>
                <a:gd name="T30" fmla="*/ 5 w 9"/>
                <a:gd name="T31" fmla="*/ 17 h 19"/>
                <a:gd name="T32" fmla="*/ 1 w 9"/>
                <a:gd name="T33" fmla="*/ 17 h 19"/>
                <a:gd name="T34" fmla="*/ 5 w 9"/>
                <a:gd name="T35" fmla="*/ 3 h 19"/>
                <a:gd name="T36" fmla="*/ 6 w 9"/>
                <a:gd name="T37" fmla="*/ 6 h 19"/>
                <a:gd name="T38" fmla="*/ 8 w 9"/>
                <a:gd name="T39" fmla="*/ 2 h 19"/>
                <a:gd name="T40" fmla="*/ 8 w 9"/>
                <a:gd name="T41" fmla="*/ 3 h 19"/>
                <a:gd name="T42" fmla="*/ 6 w 9"/>
                <a:gd name="T43" fmla="*/ 4 h 19"/>
                <a:gd name="T44" fmla="*/ 7 w 9"/>
                <a:gd name="T45" fmla="*/ 2 h 19"/>
                <a:gd name="T46" fmla="*/ 8 w 9"/>
                <a:gd name="T47" fmla="*/ 2 h 19"/>
                <a:gd name="T48" fmla="*/ 5 w 9"/>
                <a:gd name="T49" fmla="*/ 2 h 19"/>
                <a:gd name="T50" fmla="*/ 4 w 9"/>
                <a:gd name="T51" fmla="*/ 1 h 19"/>
                <a:gd name="T52" fmla="*/ 7 w 9"/>
                <a:gd name="T53" fmla="*/ 1 h 19"/>
                <a:gd name="T54" fmla="*/ 5 w 9"/>
                <a:gd name="T55" fmla="*/ 2 h 19"/>
                <a:gd name="T56" fmla="*/ 4 w 9"/>
                <a:gd name="T57" fmla="*/ 0 h 19"/>
                <a:gd name="T58" fmla="*/ 1 w 9"/>
                <a:gd name="T59" fmla="*/ 2 h 19"/>
                <a:gd name="T60" fmla="*/ 0 w 9"/>
                <a:gd name="T61" fmla="*/ 2 h 19"/>
                <a:gd name="T62" fmla="*/ 0 w 9"/>
                <a:gd name="T63" fmla="*/ 3 h 19"/>
                <a:gd name="T64" fmla="*/ 0 w 9"/>
                <a:gd name="T65" fmla="*/ 18 h 19"/>
                <a:gd name="T66" fmla="*/ 1 w 9"/>
                <a:gd name="T67" fmla="*/ 18 h 19"/>
                <a:gd name="T68" fmla="*/ 5 w 9"/>
                <a:gd name="T69" fmla="*/ 18 h 19"/>
                <a:gd name="T70" fmla="*/ 6 w 9"/>
                <a:gd name="T71" fmla="*/ 18 h 19"/>
                <a:gd name="T72" fmla="*/ 7 w 9"/>
                <a:gd name="T73" fmla="*/ 18 h 19"/>
                <a:gd name="T74" fmla="*/ 7 w 9"/>
                <a:gd name="T75" fmla="*/ 18 h 19"/>
                <a:gd name="T76" fmla="*/ 9 w 9"/>
                <a:gd name="T77" fmla="*/ 17 h 19"/>
                <a:gd name="T78" fmla="*/ 9 w 9"/>
                <a:gd name="T79" fmla="*/ 16 h 19"/>
                <a:gd name="T80" fmla="*/ 9 w 9"/>
                <a:gd name="T81" fmla="*/ 0 h 19"/>
                <a:gd name="T82" fmla="*/ 9 w 9"/>
                <a:gd name="T83" fmla="*/ 0 h 19"/>
                <a:gd name="T84" fmla="*/ 8 w 9"/>
                <a:gd name="T85" fmla="*/ 0 h 19"/>
                <a:gd name="T86" fmla="*/ 8 w 9"/>
                <a:gd name="T8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9"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6"/>
                    <a:pt x="7" y="15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7" y="12"/>
                    <a:pt x="8" y="11"/>
                  </a:cubicBezTo>
                  <a:cubicBezTo>
                    <a:pt x="8" y="12"/>
                    <a:pt x="8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5"/>
                    <a:pt x="6" y="16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2"/>
                    <a:pt x="6" y="13"/>
                    <a:pt x="6" y="14"/>
                  </a:cubicBezTo>
                  <a:moveTo>
                    <a:pt x="6" y="11"/>
                  </a:moveTo>
                  <a:cubicBezTo>
                    <a:pt x="6" y="11"/>
                    <a:pt x="6" y="10"/>
                    <a:pt x="6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1"/>
                    <a:pt x="6" y="11"/>
                    <a:pt x="6" y="11"/>
                  </a:cubicBezTo>
                  <a:moveTo>
                    <a:pt x="6" y="8"/>
                  </a:moveTo>
                  <a:cubicBezTo>
                    <a:pt x="6" y="8"/>
                    <a:pt x="6" y="7"/>
                    <a:pt x="6" y="7"/>
                  </a:cubicBezTo>
                  <a:cubicBezTo>
                    <a:pt x="7" y="6"/>
                    <a:pt x="7" y="5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8"/>
                    <a:pt x="6" y="8"/>
                    <a:pt x="6" y="8"/>
                  </a:cubicBezTo>
                  <a:moveTo>
                    <a:pt x="5" y="17"/>
                  </a:move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2" y="17"/>
                    <a:pt x="1" y="17"/>
                  </a:cubicBezTo>
                  <a:cubicBezTo>
                    <a:pt x="1" y="11"/>
                    <a:pt x="1" y="7"/>
                    <a:pt x="1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5"/>
                    <a:pt x="5" y="13"/>
                    <a:pt x="5" y="17"/>
                  </a:cubicBezTo>
                  <a:moveTo>
                    <a:pt x="6" y="6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4"/>
                    <a:pt x="6" y="5"/>
                    <a:pt x="6" y="6"/>
                  </a:cubicBezTo>
                  <a:moveTo>
                    <a:pt x="6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moveTo>
                    <a:pt x="5" y="2"/>
                  </a:moveTo>
                  <a:cubicBezTo>
                    <a:pt x="5" y="2"/>
                    <a:pt x="4" y="2"/>
                    <a:pt x="2" y="2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5" y="2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11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2" y="18"/>
                    <a:pt x="3" y="18"/>
                  </a:cubicBezTo>
                  <a:cubicBezTo>
                    <a:pt x="4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8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9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Freeform 127"/>
            <p:cNvSpPr>
              <a:spLocks noEditPoints="1"/>
            </p:cNvSpPr>
            <p:nvPr/>
          </p:nvSpPr>
          <p:spPr bwMode="auto">
            <a:xfrm>
              <a:off x="3908" y="2098"/>
              <a:ext cx="21" cy="55"/>
            </a:xfrm>
            <a:custGeom>
              <a:avLst/>
              <a:gdLst>
                <a:gd name="T0" fmla="*/ 8 w 9"/>
                <a:gd name="T1" fmla="*/ 19 h 23"/>
                <a:gd name="T2" fmla="*/ 7 w 9"/>
                <a:gd name="T3" fmla="*/ 21 h 23"/>
                <a:gd name="T4" fmla="*/ 6 w 9"/>
                <a:gd name="T5" fmla="*/ 19 h 23"/>
                <a:gd name="T6" fmla="*/ 8 w 9"/>
                <a:gd name="T7" fmla="*/ 17 h 23"/>
                <a:gd name="T8" fmla="*/ 6 w 9"/>
                <a:gd name="T9" fmla="*/ 21 h 23"/>
                <a:gd name="T10" fmla="*/ 6 w 9"/>
                <a:gd name="T11" fmla="*/ 17 h 23"/>
                <a:gd name="T12" fmla="*/ 8 w 9"/>
                <a:gd name="T13" fmla="*/ 14 h 23"/>
                <a:gd name="T14" fmla="*/ 8 w 9"/>
                <a:gd name="T15" fmla="*/ 16 h 23"/>
                <a:gd name="T16" fmla="*/ 6 w 9"/>
                <a:gd name="T17" fmla="*/ 16 h 23"/>
                <a:gd name="T18" fmla="*/ 6 w 9"/>
                <a:gd name="T19" fmla="*/ 14 h 23"/>
                <a:gd name="T20" fmla="*/ 8 w 9"/>
                <a:gd name="T21" fmla="*/ 14 h 23"/>
                <a:gd name="T22" fmla="*/ 6 w 9"/>
                <a:gd name="T23" fmla="*/ 16 h 23"/>
                <a:gd name="T24" fmla="*/ 6 w 9"/>
                <a:gd name="T25" fmla="*/ 12 h 23"/>
                <a:gd name="T26" fmla="*/ 8 w 9"/>
                <a:gd name="T27" fmla="*/ 12 h 23"/>
                <a:gd name="T28" fmla="*/ 6 w 9"/>
                <a:gd name="T29" fmla="*/ 14 h 23"/>
                <a:gd name="T30" fmla="*/ 6 w 9"/>
                <a:gd name="T31" fmla="*/ 10 h 23"/>
                <a:gd name="T32" fmla="*/ 8 w 9"/>
                <a:gd name="T33" fmla="*/ 9 h 23"/>
                <a:gd name="T34" fmla="*/ 6 w 9"/>
                <a:gd name="T35" fmla="*/ 11 h 23"/>
                <a:gd name="T36" fmla="*/ 6 w 9"/>
                <a:gd name="T37" fmla="*/ 10 h 23"/>
                <a:gd name="T38" fmla="*/ 6 w 9"/>
                <a:gd name="T39" fmla="*/ 8 h 23"/>
                <a:gd name="T40" fmla="*/ 7 w 9"/>
                <a:gd name="T41" fmla="*/ 8 h 23"/>
                <a:gd name="T42" fmla="*/ 8 w 9"/>
                <a:gd name="T43" fmla="*/ 6 h 23"/>
                <a:gd name="T44" fmla="*/ 8 w 9"/>
                <a:gd name="T45" fmla="*/ 7 h 23"/>
                <a:gd name="T46" fmla="*/ 6 w 9"/>
                <a:gd name="T47" fmla="*/ 9 h 23"/>
                <a:gd name="T48" fmla="*/ 3 w 9"/>
                <a:gd name="T49" fmla="*/ 21 h 23"/>
                <a:gd name="T50" fmla="*/ 1 w 9"/>
                <a:gd name="T51" fmla="*/ 4 h 23"/>
                <a:gd name="T52" fmla="*/ 5 w 9"/>
                <a:gd name="T53" fmla="*/ 21 h 23"/>
                <a:gd name="T54" fmla="*/ 6 w 9"/>
                <a:gd name="T55" fmla="*/ 6 h 23"/>
                <a:gd name="T56" fmla="*/ 8 w 9"/>
                <a:gd name="T57" fmla="*/ 5 h 23"/>
                <a:gd name="T58" fmla="*/ 6 w 9"/>
                <a:gd name="T59" fmla="*/ 7 h 23"/>
                <a:gd name="T60" fmla="*/ 6 w 9"/>
                <a:gd name="T61" fmla="*/ 4 h 23"/>
                <a:gd name="T62" fmla="*/ 8 w 9"/>
                <a:gd name="T63" fmla="*/ 2 h 23"/>
                <a:gd name="T64" fmla="*/ 8 w 9"/>
                <a:gd name="T65" fmla="*/ 3 h 23"/>
                <a:gd name="T66" fmla="*/ 5 w 9"/>
                <a:gd name="T67" fmla="*/ 3 h 23"/>
                <a:gd name="T68" fmla="*/ 4 w 9"/>
                <a:gd name="T69" fmla="*/ 1 h 23"/>
                <a:gd name="T70" fmla="*/ 7 w 9"/>
                <a:gd name="T71" fmla="*/ 1 h 23"/>
                <a:gd name="T72" fmla="*/ 5 w 9"/>
                <a:gd name="T73" fmla="*/ 3 h 23"/>
                <a:gd name="T74" fmla="*/ 4 w 9"/>
                <a:gd name="T75" fmla="*/ 0 h 23"/>
                <a:gd name="T76" fmla="*/ 1 w 9"/>
                <a:gd name="T77" fmla="*/ 3 h 23"/>
                <a:gd name="T78" fmla="*/ 1 w 9"/>
                <a:gd name="T79" fmla="*/ 3 h 23"/>
                <a:gd name="T80" fmla="*/ 0 w 9"/>
                <a:gd name="T81" fmla="*/ 4 h 23"/>
                <a:gd name="T82" fmla="*/ 0 w 9"/>
                <a:gd name="T83" fmla="*/ 22 h 23"/>
                <a:gd name="T84" fmla="*/ 1 w 9"/>
                <a:gd name="T85" fmla="*/ 22 h 23"/>
                <a:gd name="T86" fmla="*/ 6 w 9"/>
                <a:gd name="T87" fmla="*/ 22 h 23"/>
                <a:gd name="T88" fmla="*/ 6 w 9"/>
                <a:gd name="T89" fmla="*/ 22 h 23"/>
                <a:gd name="T90" fmla="*/ 9 w 9"/>
                <a:gd name="T91" fmla="*/ 21 h 23"/>
                <a:gd name="T92" fmla="*/ 9 w 9"/>
                <a:gd name="T93" fmla="*/ 20 h 23"/>
                <a:gd name="T94" fmla="*/ 9 w 9"/>
                <a:gd name="T95" fmla="*/ 1 h 23"/>
                <a:gd name="T96" fmla="*/ 9 w 9"/>
                <a:gd name="T97" fmla="*/ 1 h 23"/>
                <a:gd name="T98" fmla="*/ 9 w 9"/>
                <a:gd name="T99" fmla="*/ 0 h 23"/>
                <a:gd name="T100" fmla="*/ 8 w 9"/>
                <a:gd name="T10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" h="23">
                  <a:moveTo>
                    <a:pt x="7" y="21"/>
                  </a:move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8" y="20"/>
                    <a:pt x="8" y="20"/>
                  </a:cubicBezTo>
                  <a:cubicBezTo>
                    <a:pt x="8" y="20"/>
                    <a:pt x="7" y="20"/>
                    <a:pt x="7" y="21"/>
                  </a:cubicBezTo>
                  <a:moveTo>
                    <a:pt x="6" y="21"/>
                  </a:move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7" y="19"/>
                    <a:pt x="7" y="20"/>
                    <a:pt x="6" y="21"/>
                  </a:cubicBezTo>
                  <a:moveTo>
                    <a:pt x="6" y="18"/>
                  </a:moveTo>
                  <a:cubicBezTo>
                    <a:pt x="6" y="18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6" y="16"/>
                  </a:moveTo>
                  <a:cubicBezTo>
                    <a:pt x="6" y="16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3"/>
                    <a:pt x="8" y="12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3"/>
                    <a:pt x="6" y="14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moveTo>
                    <a:pt x="6" y="9"/>
                  </a:moveTo>
                  <a:cubicBezTo>
                    <a:pt x="6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9"/>
                    <a:pt x="6" y="9"/>
                  </a:cubicBezTo>
                  <a:moveTo>
                    <a:pt x="5" y="21"/>
                  </a:moveTo>
                  <a:cubicBezTo>
                    <a:pt x="4" y="21"/>
                    <a:pt x="4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ubicBezTo>
                    <a:pt x="2" y="16"/>
                    <a:pt x="2" y="8"/>
                    <a:pt x="1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7"/>
                    <a:pt x="5" y="17"/>
                    <a:pt x="5" y="21"/>
                  </a:cubicBezTo>
                  <a:moveTo>
                    <a:pt x="6" y="7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6" y="7"/>
                    <a:pt x="6" y="7"/>
                  </a:cubicBezTo>
                  <a:moveTo>
                    <a:pt x="6" y="5"/>
                  </a:moveTo>
                  <a:cubicBezTo>
                    <a:pt x="6" y="5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6" y="5"/>
                    <a:pt x="6" y="5"/>
                  </a:cubicBezTo>
                  <a:moveTo>
                    <a:pt x="5" y="3"/>
                  </a:moveTo>
                  <a:cubicBezTo>
                    <a:pt x="5" y="3"/>
                    <a:pt x="4" y="3"/>
                    <a:pt x="2" y="3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3"/>
                    <a:pt x="5" y="3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8"/>
                    <a:pt x="1" y="16"/>
                    <a:pt x="0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4" y="22"/>
                    <a:pt x="5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8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5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2" name="Freeform 128"/>
            <p:cNvSpPr>
              <a:spLocks noEditPoints="1"/>
            </p:cNvSpPr>
            <p:nvPr/>
          </p:nvSpPr>
          <p:spPr bwMode="auto">
            <a:xfrm>
              <a:off x="3444" y="2408"/>
              <a:ext cx="138" cy="147"/>
            </a:xfrm>
            <a:custGeom>
              <a:avLst/>
              <a:gdLst>
                <a:gd name="T0" fmla="*/ 15 w 58"/>
                <a:gd name="T1" fmla="*/ 50 h 62"/>
                <a:gd name="T2" fmla="*/ 20 w 58"/>
                <a:gd name="T3" fmla="*/ 50 h 62"/>
                <a:gd name="T4" fmla="*/ 34 w 58"/>
                <a:gd name="T5" fmla="*/ 58 h 62"/>
                <a:gd name="T6" fmla="*/ 19 w 58"/>
                <a:gd name="T7" fmla="*/ 11 h 62"/>
                <a:gd name="T8" fmla="*/ 20 w 58"/>
                <a:gd name="T9" fmla="*/ 8 h 62"/>
                <a:gd name="T10" fmla="*/ 24 w 58"/>
                <a:gd name="T11" fmla="*/ 2 h 62"/>
                <a:gd name="T12" fmla="*/ 22 w 58"/>
                <a:gd name="T13" fmla="*/ 9 h 62"/>
                <a:gd name="T14" fmla="*/ 23 w 58"/>
                <a:gd name="T15" fmla="*/ 10 h 62"/>
                <a:gd name="T16" fmla="*/ 20 w 58"/>
                <a:gd name="T17" fmla="*/ 12 h 62"/>
                <a:gd name="T18" fmla="*/ 19 w 58"/>
                <a:gd name="T19" fmla="*/ 15 h 62"/>
                <a:gd name="T20" fmla="*/ 18 w 58"/>
                <a:gd name="T21" fmla="*/ 17 h 62"/>
                <a:gd name="T22" fmla="*/ 15 w 58"/>
                <a:gd name="T23" fmla="*/ 22 h 62"/>
                <a:gd name="T24" fmla="*/ 15 w 58"/>
                <a:gd name="T25" fmla="*/ 24 h 62"/>
                <a:gd name="T26" fmla="*/ 11 w 58"/>
                <a:gd name="T27" fmla="*/ 28 h 62"/>
                <a:gd name="T28" fmla="*/ 13 w 58"/>
                <a:gd name="T29" fmla="*/ 31 h 62"/>
                <a:gd name="T30" fmla="*/ 10 w 58"/>
                <a:gd name="T31" fmla="*/ 31 h 62"/>
                <a:gd name="T32" fmla="*/ 5 w 58"/>
                <a:gd name="T33" fmla="*/ 38 h 62"/>
                <a:gd name="T34" fmla="*/ 35 w 58"/>
                <a:gd name="T35" fmla="*/ 54 h 62"/>
                <a:gd name="T36" fmla="*/ 14 w 58"/>
                <a:gd name="T37" fmla="*/ 46 h 62"/>
                <a:gd name="T38" fmla="*/ 7 w 58"/>
                <a:gd name="T39" fmla="*/ 32 h 62"/>
                <a:gd name="T40" fmla="*/ 9 w 58"/>
                <a:gd name="T41" fmla="*/ 26 h 62"/>
                <a:gd name="T42" fmla="*/ 13 w 58"/>
                <a:gd name="T43" fmla="*/ 24 h 62"/>
                <a:gd name="T44" fmla="*/ 15 w 58"/>
                <a:gd name="T45" fmla="*/ 19 h 62"/>
                <a:gd name="T46" fmla="*/ 17 w 58"/>
                <a:gd name="T47" fmla="*/ 13 h 62"/>
                <a:gd name="T48" fmla="*/ 25 w 58"/>
                <a:gd name="T49" fmla="*/ 10 h 62"/>
                <a:gd name="T50" fmla="*/ 26 w 58"/>
                <a:gd name="T51" fmla="*/ 3 h 62"/>
                <a:gd name="T52" fmla="*/ 57 w 58"/>
                <a:gd name="T53" fmla="*/ 16 h 62"/>
                <a:gd name="T54" fmla="*/ 30 w 58"/>
                <a:gd name="T55" fmla="*/ 51 h 62"/>
                <a:gd name="T56" fmla="*/ 10 w 58"/>
                <a:gd name="T57" fmla="*/ 32 h 62"/>
                <a:gd name="T58" fmla="*/ 13 w 58"/>
                <a:gd name="T59" fmla="*/ 29 h 62"/>
                <a:gd name="T60" fmla="*/ 15 w 58"/>
                <a:gd name="T61" fmla="*/ 25 h 62"/>
                <a:gd name="T62" fmla="*/ 18 w 58"/>
                <a:gd name="T63" fmla="*/ 18 h 62"/>
                <a:gd name="T64" fmla="*/ 20 w 58"/>
                <a:gd name="T65" fmla="*/ 14 h 62"/>
                <a:gd name="T66" fmla="*/ 27 w 58"/>
                <a:gd name="T67" fmla="*/ 0 h 62"/>
                <a:gd name="T68" fmla="*/ 23 w 58"/>
                <a:gd name="T69" fmla="*/ 1 h 62"/>
                <a:gd name="T70" fmla="*/ 19 w 58"/>
                <a:gd name="T71" fmla="*/ 9 h 62"/>
                <a:gd name="T72" fmla="*/ 20 w 58"/>
                <a:gd name="T73" fmla="*/ 11 h 62"/>
                <a:gd name="T74" fmla="*/ 18 w 58"/>
                <a:gd name="T75" fmla="*/ 10 h 62"/>
                <a:gd name="T76" fmla="*/ 15 w 58"/>
                <a:gd name="T77" fmla="*/ 15 h 62"/>
                <a:gd name="T78" fmla="*/ 15 w 58"/>
                <a:gd name="T79" fmla="*/ 18 h 62"/>
                <a:gd name="T80" fmla="*/ 11 w 58"/>
                <a:gd name="T81" fmla="*/ 22 h 62"/>
                <a:gd name="T82" fmla="*/ 12 w 58"/>
                <a:gd name="T83" fmla="*/ 23 h 62"/>
                <a:gd name="T84" fmla="*/ 10 w 58"/>
                <a:gd name="T85" fmla="*/ 24 h 62"/>
                <a:gd name="T86" fmla="*/ 7 w 58"/>
                <a:gd name="T87" fmla="*/ 28 h 62"/>
                <a:gd name="T88" fmla="*/ 7 w 58"/>
                <a:gd name="T89" fmla="*/ 31 h 62"/>
                <a:gd name="T90" fmla="*/ 4 w 58"/>
                <a:gd name="T91" fmla="*/ 32 h 62"/>
                <a:gd name="T92" fmla="*/ 3 w 58"/>
                <a:gd name="T93" fmla="*/ 40 h 62"/>
                <a:gd name="T94" fmla="*/ 15 w 58"/>
                <a:gd name="T95" fmla="*/ 51 h 62"/>
                <a:gd name="T96" fmla="*/ 34 w 58"/>
                <a:gd name="T97" fmla="*/ 62 h 62"/>
                <a:gd name="T98" fmla="*/ 39 w 58"/>
                <a:gd name="T99" fmla="*/ 57 h 62"/>
                <a:gd name="T100" fmla="*/ 56 w 58"/>
                <a:gd name="T101" fmla="*/ 21 h 62"/>
                <a:gd name="T102" fmla="*/ 27 w 58"/>
                <a:gd name="T10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2">
                  <a:moveTo>
                    <a:pt x="34" y="61"/>
                  </a:moveTo>
                  <a:cubicBezTo>
                    <a:pt x="32" y="59"/>
                    <a:pt x="28" y="57"/>
                    <a:pt x="25" y="56"/>
                  </a:cubicBezTo>
                  <a:cubicBezTo>
                    <a:pt x="24" y="55"/>
                    <a:pt x="22" y="54"/>
                    <a:pt x="21" y="54"/>
                  </a:cubicBezTo>
                  <a:cubicBezTo>
                    <a:pt x="19" y="53"/>
                    <a:pt x="17" y="52"/>
                    <a:pt x="15" y="50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1"/>
                    <a:pt x="3" y="41"/>
                    <a:pt x="3" y="4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6" y="48"/>
                    <a:pt x="18" y="49"/>
                    <a:pt x="20" y="50"/>
                  </a:cubicBezTo>
                  <a:cubicBezTo>
                    <a:pt x="21" y="51"/>
                    <a:pt x="22" y="52"/>
                    <a:pt x="24" y="52"/>
                  </a:cubicBezTo>
                  <a:cubicBezTo>
                    <a:pt x="27" y="54"/>
                    <a:pt x="30" y="55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5" y="55"/>
                    <a:pt x="36" y="54"/>
                  </a:cubicBezTo>
                  <a:cubicBezTo>
                    <a:pt x="36" y="55"/>
                    <a:pt x="37" y="55"/>
                    <a:pt x="37" y="55"/>
                  </a:cubicBezTo>
                  <a:cubicBezTo>
                    <a:pt x="36" y="57"/>
                    <a:pt x="35" y="59"/>
                    <a:pt x="34" y="61"/>
                  </a:cubicBezTo>
                  <a:moveTo>
                    <a:pt x="19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6"/>
                    <a:pt x="22" y="5"/>
                  </a:cubicBezTo>
                  <a:cubicBezTo>
                    <a:pt x="22" y="4"/>
                    <a:pt x="22" y="4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4"/>
                    <a:pt x="24" y="4"/>
                  </a:cubicBezTo>
                  <a:cubicBezTo>
                    <a:pt x="24" y="5"/>
                    <a:pt x="23" y="6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1"/>
                    <a:pt x="21" y="11"/>
                    <a:pt x="20" y="12"/>
                  </a:cubicBezTo>
                  <a:cubicBezTo>
                    <a:pt x="20" y="13"/>
                    <a:pt x="19" y="14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1" y="16"/>
                    <a:pt x="21" y="17"/>
                    <a:pt x="20" y="17"/>
                  </a:cubicBezTo>
                  <a:cubicBezTo>
                    <a:pt x="20" y="17"/>
                    <a:pt x="20" y="17"/>
                    <a:pt x="19" y="17"/>
                  </a:cubicBezTo>
                  <a:cubicBezTo>
                    <a:pt x="19" y="17"/>
                    <a:pt x="19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7" y="18"/>
                    <a:pt x="16" y="20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5"/>
                    <a:pt x="13" y="25"/>
                    <a:pt x="13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2" y="31"/>
                    <a:pt x="12" y="31"/>
                    <a:pt x="11" y="31"/>
                  </a:cubicBezTo>
                  <a:cubicBezTo>
                    <a:pt x="11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5"/>
                    <a:pt x="8" y="35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8"/>
                    <a:pt x="23" y="49"/>
                    <a:pt x="25" y="50"/>
                  </a:cubicBezTo>
                  <a:cubicBezTo>
                    <a:pt x="27" y="50"/>
                    <a:pt x="28" y="51"/>
                    <a:pt x="29" y="51"/>
                  </a:cubicBezTo>
                  <a:cubicBezTo>
                    <a:pt x="31" y="52"/>
                    <a:pt x="33" y="53"/>
                    <a:pt x="35" y="54"/>
                  </a:cubicBezTo>
                  <a:cubicBezTo>
                    <a:pt x="34" y="55"/>
                    <a:pt x="34" y="56"/>
                    <a:pt x="33" y="57"/>
                  </a:cubicBezTo>
                  <a:cubicBezTo>
                    <a:pt x="31" y="55"/>
                    <a:pt x="27" y="53"/>
                    <a:pt x="24" y="52"/>
                  </a:cubicBezTo>
                  <a:cubicBezTo>
                    <a:pt x="23" y="51"/>
                    <a:pt x="21" y="50"/>
                    <a:pt x="20" y="50"/>
                  </a:cubicBezTo>
                  <a:cubicBezTo>
                    <a:pt x="18" y="49"/>
                    <a:pt x="16" y="47"/>
                    <a:pt x="14" y="46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35"/>
                    <a:pt x="3" y="35"/>
                    <a:pt x="5" y="32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2"/>
                    <a:pt x="7" y="32"/>
                  </a:cubicBezTo>
                  <a:cubicBezTo>
                    <a:pt x="7" y="32"/>
                    <a:pt x="8" y="32"/>
                    <a:pt x="9" y="31"/>
                  </a:cubicBezTo>
                  <a:cubicBezTo>
                    <a:pt x="9" y="31"/>
                    <a:pt x="9" y="30"/>
                    <a:pt x="9" y="29"/>
                  </a:cubicBezTo>
                  <a:cubicBezTo>
                    <a:pt x="9" y="29"/>
                    <a:pt x="8" y="28"/>
                    <a:pt x="8" y="28"/>
                  </a:cubicBezTo>
                  <a:cubicBezTo>
                    <a:pt x="8" y="27"/>
                    <a:pt x="9" y="27"/>
                    <a:pt x="9" y="26"/>
                  </a:cubicBezTo>
                  <a:cubicBezTo>
                    <a:pt x="9" y="26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1"/>
                    <a:pt x="14" y="19"/>
                    <a:pt x="14" y="18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6" y="19"/>
                    <a:pt x="17" y="18"/>
                    <a:pt x="17" y="18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17" y="15"/>
                    <a:pt x="16" y="15"/>
                    <a:pt x="16" y="15"/>
                  </a:cubicBezTo>
                  <a:cubicBezTo>
                    <a:pt x="16" y="14"/>
                    <a:pt x="17" y="14"/>
                    <a:pt x="17" y="13"/>
                  </a:cubicBezTo>
                  <a:cubicBezTo>
                    <a:pt x="18" y="12"/>
                    <a:pt x="18" y="12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moveTo>
                    <a:pt x="23" y="11"/>
                  </a:moveTo>
                  <a:cubicBezTo>
                    <a:pt x="24" y="11"/>
                    <a:pt x="24" y="11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cubicBezTo>
                    <a:pt x="24" y="8"/>
                    <a:pt x="24" y="8"/>
                    <a:pt x="23" y="8"/>
                  </a:cubicBezTo>
                  <a:cubicBezTo>
                    <a:pt x="24" y="6"/>
                    <a:pt x="25" y="5"/>
                    <a:pt x="25" y="5"/>
                  </a:cubicBezTo>
                  <a:cubicBezTo>
                    <a:pt x="25" y="4"/>
                    <a:pt x="25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7" y="1"/>
                  </a:cubicBezTo>
                  <a:cubicBezTo>
                    <a:pt x="37" y="5"/>
                    <a:pt x="47" y="11"/>
                    <a:pt x="57" y="16"/>
                  </a:cubicBezTo>
                  <a:cubicBezTo>
                    <a:pt x="56" y="18"/>
                    <a:pt x="56" y="19"/>
                    <a:pt x="55" y="21"/>
                  </a:cubicBezTo>
                  <a:cubicBezTo>
                    <a:pt x="55" y="22"/>
                    <a:pt x="55" y="22"/>
                    <a:pt x="54" y="24"/>
                  </a:cubicBezTo>
                  <a:cubicBezTo>
                    <a:pt x="49" y="37"/>
                    <a:pt x="45" y="44"/>
                    <a:pt x="39" y="56"/>
                  </a:cubicBezTo>
                  <a:cubicBezTo>
                    <a:pt x="36" y="53"/>
                    <a:pt x="33" y="52"/>
                    <a:pt x="30" y="51"/>
                  </a:cubicBezTo>
                  <a:cubicBezTo>
                    <a:pt x="28" y="50"/>
                    <a:pt x="27" y="50"/>
                    <a:pt x="26" y="49"/>
                  </a:cubicBezTo>
                  <a:cubicBezTo>
                    <a:pt x="24" y="48"/>
                    <a:pt x="22" y="47"/>
                    <a:pt x="20" y="4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8" y="35"/>
                    <a:pt x="8" y="35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1" y="32"/>
                    <a:pt x="11" y="32"/>
                  </a:cubicBezTo>
                  <a:cubicBezTo>
                    <a:pt x="12" y="32"/>
                    <a:pt x="13" y="32"/>
                    <a:pt x="13" y="31"/>
                  </a:cubicBezTo>
                  <a:cubicBezTo>
                    <a:pt x="14" y="31"/>
                    <a:pt x="14" y="30"/>
                    <a:pt x="13" y="29"/>
                  </a:cubicBezTo>
                  <a:cubicBezTo>
                    <a:pt x="13" y="29"/>
                    <a:pt x="13" y="28"/>
                    <a:pt x="12" y="28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7" y="22"/>
                    <a:pt x="16" y="21"/>
                    <a:pt x="16" y="21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8"/>
                    <a:pt x="21" y="17"/>
                  </a:cubicBezTo>
                  <a:cubicBezTo>
                    <a:pt x="21" y="17"/>
                    <a:pt x="21" y="16"/>
                    <a:pt x="21" y="15"/>
                  </a:cubicBezTo>
                  <a:cubicBezTo>
                    <a:pt x="21" y="15"/>
                    <a:pt x="20" y="15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2"/>
                    <a:pt x="22" y="11"/>
                    <a:pt x="22" y="11"/>
                  </a:cubicBezTo>
                  <a:cubicBezTo>
                    <a:pt x="22" y="11"/>
                    <a:pt x="23" y="11"/>
                    <a:pt x="23" y="11"/>
                  </a:cubicBezTo>
                  <a:moveTo>
                    <a:pt x="27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0" y="6"/>
                    <a:pt x="20" y="7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7" y="12"/>
                    <a:pt x="16" y="13"/>
                  </a:cubicBezTo>
                  <a:cubicBezTo>
                    <a:pt x="16" y="14"/>
                    <a:pt x="15" y="14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7" y="16"/>
                    <a:pt x="17" y="17"/>
                    <a:pt x="16" y="17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9"/>
                    <a:pt x="12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5"/>
                    <a:pt x="9" y="25"/>
                    <a:pt x="8" y="26"/>
                  </a:cubicBezTo>
                  <a:cubicBezTo>
                    <a:pt x="8" y="27"/>
                    <a:pt x="7" y="27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8" y="30"/>
                    <a:pt x="8" y="30"/>
                    <a:pt x="8" y="31"/>
                  </a:cubicBezTo>
                  <a:cubicBezTo>
                    <a:pt x="8" y="31"/>
                    <a:pt x="7" y="31"/>
                    <a:pt x="7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5"/>
                    <a:pt x="3" y="35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2" y="41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7" y="52"/>
                    <a:pt x="19" y="53"/>
                    <a:pt x="21" y="54"/>
                  </a:cubicBezTo>
                  <a:cubicBezTo>
                    <a:pt x="22" y="55"/>
                    <a:pt x="23" y="56"/>
                    <a:pt x="25" y="56"/>
                  </a:cubicBezTo>
                  <a:cubicBezTo>
                    <a:pt x="28" y="58"/>
                    <a:pt x="31" y="59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6" y="60"/>
                    <a:pt x="37" y="58"/>
                    <a:pt x="38" y="5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6" y="45"/>
                    <a:pt x="49" y="37"/>
                    <a:pt x="55" y="24"/>
                  </a:cubicBezTo>
                  <a:cubicBezTo>
                    <a:pt x="55" y="23"/>
                    <a:pt x="56" y="22"/>
                    <a:pt x="56" y="21"/>
                  </a:cubicBezTo>
                  <a:cubicBezTo>
                    <a:pt x="56" y="20"/>
                    <a:pt x="57" y="19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8" y="10"/>
                    <a:pt x="37" y="5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3" name="Freeform 129"/>
            <p:cNvSpPr>
              <a:spLocks/>
            </p:cNvSpPr>
            <p:nvPr/>
          </p:nvSpPr>
          <p:spPr bwMode="auto">
            <a:xfrm>
              <a:off x="3510" y="2436"/>
              <a:ext cx="50" cy="29"/>
            </a:xfrm>
            <a:custGeom>
              <a:avLst/>
              <a:gdLst>
                <a:gd name="T0" fmla="*/ 1 w 21"/>
                <a:gd name="T1" fmla="*/ 0 h 12"/>
                <a:gd name="T2" fmla="*/ 0 w 21"/>
                <a:gd name="T3" fmla="*/ 0 h 12"/>
                <a:gd name="T4" fmla="*/ 1 w 21"/>
                <a:gd name="T5" fmla="*/ 1 h 12"/>
                <a:gd name="T6" fmla="*/ 6 w 21"/>
                <a:gd name="T7" fmla="*/ 4 h 12"/>
                <a:gd name="T8" fmla="*/ 21 w 21"/>
                <a:gd name="T9" fmla="*/ 12 h 12"/>
                <a:gd name="T10" fmla="*/ 21 w 21"/>
                <a:gd name="T11" fmla="*/ 12 h 12"/>
                <a:gd name="T12" fmla="*/ 21 w 21"/>
                <a:gd name="T13" fmla="*/ 12 h 12"/>
                <a:gd name="T14" fmla="*/ 21 w 21"/>
                <a:gd name="T15" fmla="*/ 12 h 12"/>
                <a:gd name="T16" fmla="*/ 7 w 21"/>
                <a:gd name="T17" fmla="*/ 3 h 12"/>
                <a:gd name="T18" fmla="*/ 1 w 21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1" y="6"/>
                    <a:pt x="16" y="9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8"/>
                    <a:pt x="12" y="6"/>
                    <a:pt x="7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0"/>
            <p:cNvSpPr>
              <a:spLocks/>
            </p:cNvSpPr>
            <p:nvPr/>
          </p:nvSpPr>
          <p:spPr bwMode="auto">
            <a:xfrm>
              <a:off x="3506" y="2448"/>
              <a:ext cx="47" cy="26"/>
            </a:xfrm>
            <a:custGeom>
              <a:avLst/>
              <a:gdLst>
                <a:gd name="T0" fmla="*/ 1 w 20"/>
                <a:gd name="T1" fmla="*/ 0 h 11"/>
                <a:gd name="T2" fmla="*/ 0 w 20"/>
                <a:gd name="T3" fmla="*/ 0 h 11"/>
                <a:gd name="T4" fmla="*/ 1 w 20"/>
                <a:gd name="T5" fmla="*/ 1 h 11"/>
                <a:gd name="T6" fmla="*/ 19 w 20"/>
                <a:gd name="T7" fmla="*/ 11 h 11"/>
                <a:gd name="T8" fmla="*/ 19 w 20"/>
                <a:gd name="T9" fmla="*/ 11 h 11"/>
                <a:gd name="T10" fmla="*/ 20 w 20"/>
                <a:gd name="T11" fmla="*/ 11 h 11"/>
                <a:gd name="T12" fmla="*/ 19 w 20"/>
                <a:gd name="T13" fmla="*/ 11 h 11"/>
                <a:gd name="T14" fmla="*/ 1 w 2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7" y="4"/>
                    <a:pt x="13" y="8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3" y="7"/>
                    <a:pt x="7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1"/>
            <p:cNvSpPr>
              <a:spLocks/>
            </p:cNvSpPr>
            <p:nvPr/>
          </p:nvSpPr>
          <p:spPr bwMode="auto">
            <a:xfrm>
              <a:off x="3501" y="2460"/>
              <a:ext cx="50" cy="26"/>
            </a:xfrm>
            <a:custGeom>
              <a:avLst/>
              <a:gdLst>
                <a:gd name="T0" fmla="*/ 0 w 21"/>
                <a:gd name="T1" fmla="*/ 0 h 11"/>
                <a:gd name="T2" fmla="*/ 0 w 21"/>
                <a:gd name="T3" fmla="*/ 0 h 11"/>
                <a:gd name="T4" fmla="*/ 0 w 21"/>
                <a:gd name="T5" fmla="*/ 0 h 11"/>
                <a:gd name="T6" fmla="*/ 13 w 21"/>
                <a:gd name="T7" fmla="*/ 8 h 11"/>
                <a:gd name="T8" fmla="*/ 20 w 21"/>
                <a:gd name="T9" fmla="*/ 11 h 11"/>
                <a:gd name="T10" fmla="*/ 20 w 21"/>
                <a:gd name="T11" fmla="*/ 11 h 11"/>
                <a:gd name="T12" fmla="*/ 21 w 21"/>
                <a:gd name="T13" fmla="*/ 11 h 11"/>
                <a:gd name="T14" fmla="*/ 20 w 21"/>
                <a:gd name="T15" fmla="*/ 10 h 11"/>
                <a:gd name="T16" fmla="*/ 14 w 21"/>
                <a:gd name="T17" fmla="*/ 7 h 11"/>
                <a:gd name="T18" fmla="*/ 0 w 21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4"/>
                    <a:pt x="9" y="6"/>
                    <a:pt x="13" y="8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9" y="5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Freeform 132"/>
            <p:cNvSpPr>
              <a:spLocks/>
            </p:cNvSpPr>
            <p:nvPr/>
          </p:nvSpPr>
          <p:spPr bwMode="auto">
            <a:xfrm>
              <a:off x="3491" y="2474"/>
              <a:ext cx="50" cy="24"/>
            </a:xfrm>
            <a:custGeom>
              <a:avLst/>
              <a:gdLst>
                <a:gd name="T0" fmla="*/ 3 w 50"/>
                <a:gd name="T1" fmla="*/ 0 h 24"/>
                <a:gd name="T2" fmla="*/ 0 w 50"/>
                <a:gd name="T3" fmla="*/ 0 h 24"/>
                <a:gd name="T4" fmla="*/ 3 w 50"/>
                <a:gd name="T5" fmla="*/ 3 h 24"/>
                <a:gd name="T6" fmla="*/ 50 w 50"/>
                <a:gd name="T7" fmla="*/ 24 h 24"/>
                <a:gd name="T8" fmla="*/ 50 w 50"/>
                <a:gd name="T9" fmla="*/ 24 h 24"/>
                <a:gd name="T10" fmla="*/ 50 w 50"/>
                <a:gd name="T11" fmla="*/ 24 h 24"/>
                <a:gd name="T12" fmla="*/ 50 w 50"/>
                <a:gd name="T13" fmla="*/ 22 h 24"/>
                <a:gd name="T14" fmla="*/ 3 w 5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4">
                  <a:moveTo>
                    <a:pt x="3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Freeform 133"/>
            <p:cNvSpPr>
              <a:spLocks/>
            </p:cNvSpPr>
            <p:nvPr/>
          </p:nvSpPr>
          <p:spPr bwMode="auto">
            <a:xfrm>
              <a:off x="3491" y="2474"/>
              <a:ext cx="50" cy="24"/>
            </a:xfrm>
            <a:custGeom>
              <a:avLst/>
              <a:gdLst>
                <a:gd name="T0" fmla="*/ 3 w 50"/>
                <a:gd name="T1" fmla="*/ 0 h 24"/>
                <a:gd name="T2" fmla="*/ 0 w 50"/>
                <a:gd name="T3" fmla="*/ 0 h 24"/>
                <a:gd name="T4" fmla="*/ 3 w 50"/>
                <a:gd name="T5" fmla="*/ 3 h 24"/>
                <a:gd name="T6" fmla="*/ 50 w 50"/>
                <a:gd name="T7" fmla="*/ 24 h 24"/>
                <a:gd name="T8" fmla="*/ 50 w 50"/>
                <a:gd name="T9" fmla="*/ 24 h 24"/>
                <a:gd name="T10" fmla="*/ 50 w 50"/>
                <a:gd name="T11" fmla="*/ 24 h 24"/>
                <a:gd name="T12" fmla="*/ 50 w 50"/>
                <a:gd name="T13" fmla="*/ 22 h 24"/>
                <a:gd name="T14" fmla="*/ 3 w 5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4">
                  <a:moveTo>
                    <a:pt x="3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Freeform 134"/>
            <p:cNvSpPr>
              <a:spLocks/>
            </p:cNvSpPr>
            <p:nvPr/>
          </p:nvSpPr>
          <p:spPr bwMode="auto">
            <a:xfrm>
              <a:off x="3487" y="2484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2 h 26"/>
                <a:gd name="T4" fmla="*/ 0 w 50"/>
                <a:gd name="T5" fmla="*/ 2 h 26"/>
                <a:gd name="T6" fmla="*/ 50 w 50"/>
                <a:gd name="T7" fmla="*/ 26 h 26"/>
                <a:gd name="T8" fmla="*/ 50 w 50"/>
                <a:gd name="T9" fmla="*/ 26 h 26"/>
                <a:gd name="T10" fmla="*/ 50 w 50"/>
                <a:gd name="T11" fmla="*/ 26 h 26"/>
                <a:gd name="T12" fmla="*/ 50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Freeform 135"/>
            <p:cNvSpPr>
              <a:spLocks/>
            </p:cNvSpPr>
            <p:nvPr/>
          </p:nvSpPr>
          <p:spPr bwMode="auto">
            <a:xfrm>
              <a:off x="3487" y="2484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2 h 26"/>
                <a:gd name="T4" fmla="*/ 0 w 50"/>
                <a:gd name="T5" fmla="*/ 2 h 26"/>
                <a:gd name="T6" fmla="*/ 50 w 50"/>
                <a:gd name="T7" fmla="*/ 26 h 26"/>
                <a:gd name="T8" fmla="*/ 50 w 50"/>
                <a:gd name="T9" fmla="*/ 26 h 26"/>
                <a:gd name="T10" fmla="*/ 50 w 50"/>
                <a:gd name="T11" fmla="*/ 26 h 26"/>
                <a:gd name="T12" fmla="*/ 50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Freeform 136"/>
            <p:cNvSpPr>
              <a:spLocks/>
            </p:cNvSpPr>
            <p:nvPr/>
          </p:nvSpPr>
          <p:spPr bwMode="auto">
            <a:xfrm>
              <a:off x="3482" y="2496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0 h 26"/>
                <a:gd name="T4" fmla="*/ 0 w 50"/>
                <a:gd name="T5" fmla="*/ 2 h 26"/>
                <a:gd name="T6" fmla="*/ 48 w 50"/>
                <a:gd name="T7" fmla="*/ 23 h 26"/>
                <a:gd name="T8" fmla="*/ 48 w 50"/>
                <a:gd name="T9" fmla="*/ 26 h 26"/>
                <a:gd name="T10" fmla="*/ 50 w 50"/>
                <a:gd name="T11" fmla="*/ 23 h 26"/>
                <a:gd name="T12" fmla="*/ 48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8" y="23"/>
                  </a:lnTo>
                  <a:lnTo>
                    <a:pt x="48" y="26"/>
                  </a:lnTo>
                  <a:lnTo>
                    <a:pt x="50" y="23"/>
                  </a:lnTo>
                  <a:lnTo>
                    <a:pt x="48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Freeform 137"/>
            <p:cNvSpPr>
              <a:spLocks/>
            </p:cNvSpPr>
            <p:nvPr/>
          </p:nvSpPr>
          <p:spPr bwMode="auto">
            <a:xfrm>
              <a:off x="3482" y="2496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0 h 26"/>
                <a:gd name="T4" fmla="*/ 0 w 50"/>
                <a:gd name="T5" fmla="*/ 2 h 26"/>
                <a:gd name="T6" fmla="*/ 48 w 50"/>
                <a:gd name="T7" fmla="*/ 23 h 26"/>
                <a:gd name="T8" fmla="*/ 48 w 50"/>
                <a:gd name="T9" fmla="*/ 26 h 26"/>
                <a:gd name="T10" fmla="*/ 50 w 50"/>
                <a:gd name="T11" fmla="*/ 23 h 26"/>
                <a:gd name="T12" fmla="*/ 48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8" y="23"/>
                  </a:lnTo>
                  <a:lnTo>
                    <a:pt x="48" y="26"/>
                  </a:lnTo>
                  <a:lnTo>
                    <a:pt x="50" y="23"/>
                  </a:lnTo>
                  <a:lnTo>
                    <a:pt x="48" y="2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Freeform 138"/>
            <p:cNvSpPr>
              <a:spLocks noEditPoints="1"/>
            </p:cNvSpPr>
            <p:nvPr/>
          </p:nvSpPr>
          <p:spPr bwMode="auto">
            <a:xfrm>
              <a:off x="3584" y="2022"/>
              <a:ext cx="53" cy="53"/>
            </a:xfrm>
            <a:custGeom>
              <a:avLst/>
              <a:gdLst>
                <a:gd name="T0" fmla="*/ 2 w 22"/>
                <a:gd name="T1" fmla="*/ 19 h 22"/>
                <a:gd name="T2" fmla="*/ 6 w 22"/>
                <a:gd name="T3" fmla="*/ 5 h 22"/>
                <a:gd name="T4" fmla="*/ 6 w 22"/>
                <a:gd name="T5" fmla="*/ 3 h 22"/>
                <a:gd name="T6" fmla="*/ 11 w 22"/>
                <a:gd name="T7" fmla="*/ 4 h 22"/>
                <a:gd name="T8" fmla="*/ 10 w 22"/>
                <a:gd name="T9" fmla="*/ 6 h 22"/>
                <a:gd name="T10" fmla="*/ 10 w 22"/>
                <a:gd name="T11" fmla="*/ 7 h 22"/>
                <a:gd name="T12" fmla="*/ 10 w 22"/>
                <a:gd name="T13" fmla="*/ 7 h 22"/>
                <a:gd name="T14" fmla="*/ 13 w 22"/>
                <a:gd name="T15" fmla="*/ 7 h 22"/>
                <a:gd name="T16" fmla="*/ 14 w 22"/>
                <a:gd name="T17" fmla="*/ 7 h 22"/>
                <a:gd name="T18" fmla="*/ 14 w 22"/>
                <a:gd name="T19" fmla="*/ 7 h 22"/>
                <a:gd name="T20" fmla="*/ 15 w 22"/>
                <a:gd name="T21" fmla="*/ 7 h 22"/>
                <a:gd name="T22" fmla="*/ 16 w 22"/>
                <a:gd name="T23" fmla="*/ 4 h 22"/>
                <a:gd name="T24" fmla="*/ 21 w 22"/>
                <a:gd name="T25" fmla="*/ 5 h 22"/>
                <a:gd name="T26" fmla="*/ 21 w 22"/>
                <a:gd name="T27" fmla="*/ 9 h 22"/>
                <a:gd name="T28" fmla="*/ 17 w 22"/>
                <a:gd name="T29" fmla="*/ 20 h 22"/>
                <a:gd name="T30" fmla="*/ 17 w 22"/>
                <a:gd name="T31" fmla="*/ 20 h 22"/>
                <a:gd name="T32" fmla="*/ 17 w 22"/>
                <a:gd name="T33" fmla="*/ 21 h 22"/>
                <a:gd name="T34" fmla="*/ 17 w 22"/>
                <a:gd name="T35" fmla="*/ 21 h 22"/>
                <a:gd name="T36" fmla="*/ 7 w 22"/>
                <a:gd name="T37" fmla="*/ 19 h 22"/>
                <a:gd name="T38" fmla="*/ 2 w 22"/>
                <a:gd name="T39" fmla="*/ 19 h 22"/>
                <a:gd name="T40" fmla="*/ 2 w 22"/>
                <a:gd name="T41" fmla="*/ 19 h 22"/>
                <a:gd name="T42" fmla="*/ 14 w 22"/>
                <a:gd name="T43" fmla="*/ 6 h 22"/>
                <a:gd name="T44" fmla="*/ 14 w 22"/>
                <a:gd name="T45" fmla="*/ 6 h 22"/>
                <a:gd name="T46" fmla="*/ 11 w 22"/>
                <a:gd name="T47" fmla="*/ 6 h 22"/>
                <a:gd name="T48" fmla="*/ 13 w 22"/>
                <a:gd name="T49" fmla="*/ 1 h 22"/>
                <a:gd name="T50" fmla="*/ 16 w 22"/>
                <a:gd name="T51" fmla="*/ 1 h 22"/>
                <a:gd name="T52" fmla="*/ 14 w 22"/>
                <a:gd name="T53" fmla="*/ 6 h 22"/>
                <a:gd name="T54" fmla="*/ 14 w 22"/>
                <a:gd name="T55" fmla="*/ 6 h 22"/>
                <a:gd name="T56" fmla="*/ 13 w 22"/>
                <a:gd name="T57" fmla="*/ 0 h 22"/>
                <a:gd name="T58" fmla="*/ 13 w 22"/>
                <a:gd name="T59" fmla="*/ 0 h 22"/>
                <a:gd name="T60" fmla="*/ 11 w 22"/>
                <a:gd name="T61" fmla="*/ 3 h 22"/>
                <a:gd name="T62" fmla="*/ 6 w 22"/>
                <a:gd name="T63" fmla="*/ 2 h 22"/>
                <a:gd name="T64" fmla="*/ 5 w 22"/>
                <a:gd name="T65" fmla="*/ 2 h 22"/>
                <a:gd name="T66" fmla="*/ 5 w 22"/>
                <a:gd name="T67" fmla="*/ 3 h 22"/>
                <a:gd name="T68" fmla="*/ 5 w 22"/>
                <a:gd name="T69" fmla="*/ 5 h 22"/>
                <a:gd name="T70" fmla="*/ 0 w 22"/>
                <a:gd name="T71" fmla="*/ 19 h 22"/>
                <a:gd name="T72" fmla="*/ 0 w 22"/>
                <a:gd name="T73" fmla="*/ 20 h 22"/>
                <a:gd name="T74" fmla="*/ 1 w 22"/>
                <a:gd name="T75" fmla="*/ 20 h 22"/>
                <a:gd name="T76" fmla="*/ 2 w 22"/>
                <a:gd name="T77" fmla="*/ 20 h 22"/>
                <a:gd name="T78" fmla="*/ 7 w 22"/>
                <a:gd name="T79" fmla="*/ 20 h 22"/>
                <a:gd name="T80" fmla="*/ 17 w 22"/>
                <a:gd name="T81" fmla="*/ 22 h 22"/>
                <a:gd name="T82" fmla="*/ 17 w 22"/>
                <a:gd name="T83" fmla="*/ 22 h 22"/>
                <a:gd name="T84" fmla="*/ 17 w 22"/>
                <a:gd name="T85" fmla="*/ 22 h 22"/>
                <a:gd name="T86" fmla="*/ 18 w 22"/>
                <a:gd name="T87" fmla="*/ 21 h 22"/>
                <a:gd name="T88" fmla="*/ 18 w 22"/>
                <a:gd name="T89" fmla="*/ 20 h 22"/>
                <a:gd name="T90" fmla="*/ 22 w 22"/>
                <a:gd name="T91" fmla="*/ 9 h 22"/>
                <a:gd name="T92" fmla="*/ 22 w 22"/>
                <a:gd name="T93" fmla="*/ 4 h 22"/>
                <a:gd name="T94" fmla="*/ 22 w 22"/>
                <a:gd name="T95" fmla="*/ 4 h 22"/>
                <a:gd name="T96" fmla="*/ 22 w 22"/>
                <a:gd name="T97" fmla="*/ 4 h 22"/>
                <a:gd name="T98" fmla="*/ 16 w 22"/>
                <a:gd name="T99" fmla="*/ 3 h 22"/>
                <a:gd name="T100" fmla="*/ 17 w 22"/>
                <a:gd name="T101" fmla="*/ 1 h 22"/>
                <a:gd name="T102" fmla="*/ 17 w 22"/>
                <a:gd name="T103" fmla="*/ 1 h 22"/>
                <a:gd name="T104" fmla="*/ 17 w 22"/>
                <a:gd name="T105" fmla="*/ 0 h 22"/>
                <a:gd name="T106" fmla="*/ 13 w 22"/>
                <a:gd name="T10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" h="22">
                  <a:moveTo>
                    <a:pt x="2" y="19"/>
                  </a:moveTo>
                  <a:cubicBezTo>
                    <a:pt x="4" y="15"/>
                    <a:pt x="5" y="9"/>
                    <a:pt x="6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7" y="4"/>
                    <a:pt x="9" y="4"/>
                    <a:pt x="11" y="4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4"/>
                    <a:pt x="19" y="4"/>
                    <a:pt x="21" y="5"/>
                  </a:cubicBezTo>
                  <a:cubicBezTo>
                    <a:pt x="21" y="6"/>
                    <a:pt x="21" y="7"/>
                    <a:pt x="21" y="9"/>
                  </a:cubicBezTo>
                  <a:cubicBezTo>
                    <a:pt x="20" y="13"/>
                    <a:pt x="19" y="17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" y="19"/>
                    <a:pt x="4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3" y="2"/>
                    <a:pt x="13" y="1"/>
                  </a:cubicBezTo>
                  <a:cubicBezTo>
                    <a:pt x="14" y="1"/>
                    <a:pt x="15" y="1"/>
                    <a:pt x="16" y="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2"/>
                    <a:pt x="11" y="3"/>
                  </a:cubicBezTo>
                  <a:cubicBezTo>
                    <a:pt x="9" y="3"/>
                    <a:pt x="7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4" y="9"/>
                    <a:pt x="3" y="15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4" y="20"/>
                    <a:pt x="5" y="20"/>
                    <a:pt x="7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17"/>
                    <a:pt x="21" y="13"/>
                    <a:pt x="22" y="9"/>
                  </a:cubicBezTo>
                  <a:cubicBezTo>
                    <a:pt x="22" y="7"/>
                    <a:pt x="22" y="6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3"/>
                    <a:pt x="18" y="3"/>
                    <a:pt x="16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Freeform 139"/>
            <p:cNvSpPr>
              <a:spLocks/>
            </p:cNvSpPr>
            <p:nvPr/>
          </p:nvSpPr>
          <p:spPr bwMode="auto">
            <a:xfrm>
              <a:off x="3601" y="2044"/>
              <a:ext cx="26" cy="4"/>
            </a:xfrm>
            <a:custGeom>
              <a:avLst/>
              <a:gdLst>
                <a:gd name="T0" fmla="*/ 1 w 11"/>
                <a:gd name="T1" fmla="*/ 0 h 2"/>
                <a:gd name="T2" fmla="*/ 0 w 11"/>
                <a:gd name="T3" fmla="*/ 0 h 2"/>
                <a:gd name="T4" fmla="*/ 1 w 11"/>
                <a:gd name="T5" fmla="*/ 1 h 2"/>
                <a:gd name="T6" fmla="*/ 10 w 11"/>
                <a:gd name="T7" fmla="*/ 2 h 2"/>
                <a:gd name="T8" fmla="*/ 11 w 11"/>
                <a:gd name="T9" fmla="*/ 1 h 2"/>
                <a:gd name="T10" fmla="*/ 10 w 11"/>
                <a:gd name="T11" fmla="*/ 1 h 2"/>
                <a:gd name="T12" fmla="*/ 1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7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1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0"/>
            <p:cNvSpPr>
              <a:spLocks/>
            </p:cNvSpPr>
            <p:nvPr/>
          </p:nvSpPr>
          <p:spPr bwMode="auto">
            <a:xfrm>
              <a:off x="3599" y="2051"/>
              <a:ext cx="26" cy="5"/>
            </a:xfrm>
            <a:custGeom>
              <a:avLst/>
              <a:gdLst>
                <a:gd name="T0" fmla="*/ 1 w 11"/>
                <a:gd name="T1" fmla="*/ 0 h 2"/>
                <a:gd name="T2" fmla="*/ 0 w 11"/>
                <a:gd name="T3" fmla="*/ 0 h 2"/>
                <a:gd name="T4" fmla="*/ 0 w 11"/>
                <a:gd name="T5" fmla="*/ 1 h 2"/>
                <a:gd name="T6" fmla="*/ 10 w 11"/>
                <a:gd name="T7" fmla="*/ 2 h 2"/>
                <a:gd name="T8" fmla="*/ 11 w 11"/>
                <a:gd name="T9" fmla="*/ 2 h 2"/>
                <a:gd name="T10" fmla="*/ 10 w 11"/>
                <a:gd name="T11" fmla="*/ 1 h 2"/>
                <a:gd name="T12" fmla="*/ 1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2"/>
                    <a:pt x="7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1"/>
                    <a:pt x="4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1"/>
            <p:cNvSpPr>
              <a:spLocks/>
            </p:cNvSpPr>
            <p:nvPr/>
          </p:nvSpPr>
          <p:spPr bwMode="auto">
            <a:xfrm>
              <a:off x="3599" y="2058"/>
              <a:ext cx="7" cy="2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0 w 3"/>
                <a:gd name="T5" fmla="*/ 0 h 1"/>
                <a:gd name="T6" fmla="*/ 0 w 3"/>
                <a:gd name="T7" fmla="*/ 1 h 1"/>
                <a:gd name="T8" fmla="*/ 1 w 3"/>
                <a:gd name="T9" fmla="*/ 1 h 1"/>
                <a:gd name="T10" fmla="*/ 3 w 3"/>
                <a:gd name="T11" fmla="*/ 1 h 1"/>
                <a:gd name="T12" fmla="*/ 3 w 3"/>
                <a:gd name="T13" fmla="*/ 1 h 1"/>
                <a:gd name="T14" fmla="*/ 3 w 3"/>
                <a:gd name="T15" fmla="*/ 1 h 1"/>
                <a:gd name="T16" fmla="*/ 3 w 3"/>
                <a:gd name="T17" fmla="*/ 0 h 1"/>
                <a:gd name="T18" fmla="*/ 1 w 3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Freeform 142"/>
            <p:cNvSpPr>
              <a:spLocks/>
            </p:cNvSpPr>
            <p:nvPr/>
          </p:nvSpPr>
          <p:spPr bwMode="auto">
            <a:xfrm>
              <a:off x="3520" y="2044"/>
              <a:ext cx="33" cy="12"/>
            </a:xfrm>
            <a:custGeom>
              <a:avLst/>
              <a:gdLst>
                <a:gd name="T0" fmla="*/ 13 w 14"/>
                <a:gd name="T1" fmla="*/ 0 h 5"/>
                <a:gd name="T2" fmla="*/ 0 w 14"/>
                <a:gd name="T3" fmla="*/ 4 h 5"/>
                <a:gd name="T4" fmla="*/ 0 w 14"/>
                <a:gd name="T5" fmla="*/ 5 h 5"/>
                <a:gd name="T6" fmla="*/ 1 w 14"/>
                <a:gd name="T7" fmla="*/ 5 h 5"/>
                <a:gd name="T8" fmla="*/ 13 w 14"/>
                <a:gd name="T9" fmla="*/ 1 h 5"/>
                <a:gd name="T10" fmla="*/ 14 w 14"/>
                <a:gd name="T11" fmla="*/ 0 h 5"/>
                <a:gd name="T12" fmla="*/ 13 w 1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5">
                  <a:moveTo>
                    <a:pt x="13" y="0"/>
                  </a:moveTo>
                  <a:cubicBezTo>
                    <a:pt x="12" y="1"/>
                    <a:pt x="3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13" y="1"/>
                    <a:pt x="13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Freeform 143"/>
            <p:cNvSpPr>
              <a:spLocks/>
            </p:cNvSpPr>
            <p:nvPr/>
          </p:nvSpPr>
          <p:spPr bwMode="auto">
            <a:xfrm>
              <a:off x="3522" y="2053"/>
              <a:ext cx="31" cy="10"/>
            </a:xfrm>
            <a:custGeom>
              <a:avLst/>
              <a:gdLst>
                <a:gd name="T0" fmla="*/ 12 w 13"/>
                <a:gd name="T1" fmla="*/ 0 h 4"/>
                <a:gd name="T2" fmla="*/ 5 w 13"/>
                <a:gd name="T3" fmla="*/ 2 h 4"/>
                <a:gd name="T4" fmla="*/ 0 w 13"/>
                <a:gd name="T5" fmla="*/ 3 h 4"/>
                <a:gd name="T6" fmla="*/ 0 w 13"/>
                <a:gd name="T7" fmla="*/ 4 h 4"/>
                <a:gd name="T8" fmla="*/ 0 w 13"/>
                <a:gd name="T9" fmla="*/ 4 h 4"/>
                <a:gd name="T10" fmla="*/ 1 w 13"/>
                <a:gd name="T11" fmla="*/ 4 h 4"/>
                <a:gd name="T12" fmla="*/ 6 w 13"/>
                <a:gd name="T13" fmla="*/ 3 h 4"/>
                <a:gd name="T14" fmla="*/ 12 w 13"/>
                <a:gd name="T15" fmla="*/ 1 h 4"/>
                <a:gd name="T16" fmla="*/ 13 w 13"/>
                <a:gd name="T17" fmla="*/ 0 h 4"/>
                <a:gd name="T18" fmla="*/ 12 w 13"/>
                <a:gd name="T19" fmla="*/ 0 h 4"/>
                <a:gd name="T20" fmla="*/ 12 w 1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4">
                  <a:moveTo>
                    <a:pt x="12" y="0"/>
                  </a:moveTo>
                  <a:cubicBezTo>
                    <a:pt x="11" y="0"/>
                    <a:pt x="10" y="0"/>
                    <a:pt x="5" y="2"/>
                  </a:cubicBezTo>
                  <a:cubicBezTo>
                    <a:pt x="3" y="2"/>
                    <a:pt x="1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3" y="3"/>
                    <a:pt x="6" y="3"/>
                  </a:cubicBezTo>
                  <a:cubicBezTo>
                    <a:pt x="8" y="2"/>
                    <a:pt x="12" y="1"/>
                    <a:pt x="12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Freeform 144"/>
            <p:cNvSpPr>
              <a:spLocks/>
            </p:cNvSpPr>
            <p:nvPr/>
          </p:nvSpPr>
          <p:spPr bwMode="auto">
            <a:xfrm>
              <a:off x="3522" y="2065"/>
              <a:ext cx="10" cy="5"/>
            </a:xfrm>
            <a:custGeom>
              <a:avLst/>
              <a:gdLst>
                <a:gd name="T0" fmla="*/ 3 w 4"/>
                <a:gd name="T1" fmla="*/ 0 h 2"/>
                <a:gd name="T2" fmla="*/ 2 w 4"/>
                <a:gd name="T3" fmla="*/ 1 h 2"/>
                <a:gd name="T4" fmla="*/ 1 w 4"/>
                <a:gd name="T5" fmla="*/ 1 h 2"/>
                <a:gd name="T6" fmla="*/ 1 w 4"/>
                <a:gd name="T7" fmla="*/ 1 h 2"/>
                <a:gd name="T8" fmla="*/ 0 w 4"/>
                <a:gd name="T9" fmla="*/ 1 h 2"/>
                <a:gd name="T10" fmla="*/ 1 w 4"/>
                <a:gd name="T11" fmla="*/ 2 h 2"/>
                <a:gd name="T12" fmla="*/ 1 w 4"/>
                <a:gd name="T13" fmla="*/ 2 h 2"/>
                <a:gd name="T14" fmla="*/ 2 w 4"/>
                <a:gd name="T15" fmla="*/ 1 h 2"/>
                <a:gd name="T16" fmla="*/ 3 w 4"/>
                <a:gd name="T17" fmla="*/ 1 h 2"/>
                <a:gd name="T18" fmla="*/ 3 w 4"/>
                <a:gd name="T19" fmla="*/ 1 h 2"/>
                <a:gd name="T20" fmla="*/ 4 w 4"/>
                <a:gd name="T21" fmla="*/ 1 h 2"/>
                <a:gd name="T22" fmla="*/ 4 w 4"/>
                <a:gd name="T23" fmla="*/ 0 h 2"/>
                <a:gd name="T24" fmla="*/ 3 w 4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Freeform 145"/>
            <p:cNvSpPr>
              <a:spLocks noEditPoints="1"/>
            </p:cNvSpPr>
            <p:nvPr/>
          </p:nvSpPr>
          <p:spPr bwMode="auto">
            <a:xfrm>
              <a:off x="3510" y="2017"/>
              <a:ext cx="62" cy="74"/>
            </a:xfrm>
            <a:custGeom>
              <a:avLst/>
              <a:gdLst>
                <a:gd name="T0" fmla="*/ 7 w 26"/>
                <a:gd name="T1" fmla="*/ 27 h 31"/>
                <a:gd name="T2" fmla="*/ 25 w 26"/>
                <a:gd name="T3" fmla="*/ 25 h 31"/>
                <a:gd name="T4" fmla="*/ 24 w 26"/>
                <a:gd name="T5" fmla="*/ 25 h 31"/>
                <a:gd name="T6" fmla="*/ 24 w 26"/>
                <a:gd name="T7" fmla="*/ 25 h 31"/>
                <a:gd name="T8" fmla="*/ 23 w 26"/>
                <a:gd name="T9" fmla="*/ 26 h 31"/>
                <a:gd name="T10" fmla="*/ 7 w 26"/>
                <a:gd name="T11" fmla="*/ 29 h 31"/>
                <a:gd name="T12" fmla="*/ 21 w 26"/>
                <a:gd name="T13" fmla="*/ 4 h 31"/>
                <a:gd name="T14" fmla="*/ 23 w 26"/>
                <a:gd name="T15" fmla="*/ 10 h 31"/>
                <a:gd name="T16" fmla="*/ 8 w 26"/>
                <a:gd name="T17" fmla="*/ 9 h 31"/>
                <a:gd name="T18" fmla="*/ 7 w 26"/>
                <a:gd name="T19" fmla="*/ 3 h 31"/>
                <a:gd name="T20" fmla="*/ 10 w 26"/>
                <a:gd name="T21" fmla="*/ 1 h 31"/>
                <a:gd name="T22" fmla="*/ 12 w 26"/>
                <a:gd name="T23" fmla="*/ 7 h 31"/>
                <a:gd name="T24" fmla="*/ 8 w 26"/>
                <a:gd name="T25" fmla="*/ 10 h 31"/>
                <a:gd name="T26" fmla="*/ 12 w 26"/>
                <a:gd name="T27" fmla="*/ 4 h 31"/>
                <a:gd name="T28" fmla="*/ 19 w 26"/>
                <a:gd name="T29" fmla="*/ 1 h 31"/>
                <a:gd name="T30" fmla="*/ 7 w 26"/>
                <a:gd name="T31" fmla="*/ 26 h 31"/>
                <a:gd name="T32" fmla="*/ 6 w 26"/>
                <a:gd name="T33" fmla="*/ 26 h 31"/>
                <a:gd name="T34" fmla="*/ 1 w 26"/>
                <a:gd name="T35" fmla="*/ 8 h 31"/>
                <a:gd name="T36" fmla="*/ 6 w 26"/>
                <a:gd name="T37" fmla="*/ 6 h 31"/>
                <a:gd name="T38" fmla="*/ 7 w 26"/>
                <a:gd name="T39" fmla="*/ 10 h 31"/>
                <a:gd name="T40" fmla="*/ 20 w 26"/>
                <a:gd name="T41" fmla="*/ 0 h 31"/>
                <a:gd name="T42" fmla="*/ 19 w 26"/>
                <a:gd name="T43" fmla="*/ 0 h 31"/>
                <a:gd name="T44" fmla="*/ 18 w 26"/>
                <a:gd name="T45" fmla="*/ 0 h 31"/>
                <a:gd name="T46" fmla="*/ 11 w 26"/>
                <a:gd name="T47" fmla="*/ 0 h 31"/>
                <a:gd name="T48" fmla="*/ 10 w 26"/>
                <a:gd name="T49" fmla="*/ 0 h 31"/>
                <a:gd name="T50" fmla="*/ 6 w 26"/>
                <a:gd name="T51" fmla="*/ 2 h 31"/>
                <a:gd name="T52" fmla="*/ 6 w 26"/>
                <a:gd name="T53" fmla="*/ 5 h 31"/>
                <a:gd name="T54" fmla="*/ 1 w 26"/>
                <a:gd name="T55" fmla="*/ 7 h 31"/>
                <a:gd name="T56" fmla="*/ 0 w 26"/>
                <a:gd name="T57" fmla="*/ 7 h 31"/>
                <a:gd name="T58" fmla="*/ 2 w 26"/>
                <a:gd name="T59" fmla="*/ 29 h 31"/>
                <a:gd name="T60" fmla="*/ 2 w 26"/>
                <a:gd name="T61" fmla="*/ 29 h 31"/>
                <a:gd name="T62" fmla="*/ 6 w 26"/>
                <a:gd name="T63" fmla="*/ 30 h 31"/>
                <a:gd name="T64" fmla="*/ 6 w 26"/>
                <a:gd name="T65" fmla="*/ 31 h 31"/>
                <a:gd name="T66" fmla="*/ 11 w 26"/>
                <a:gd name="T67" fmla="*/ 29 h 31"/>
                <a:gd name="T68" fmla="*/ 24 w 26"/>
                <a:gd name="T69" fmla="*/ 27 h 31"/>
                <a:gd name="T70" fmla="*/ 26 w 26"/>
                <a:gd name="T71" fmla="*/ 26 h 31"/>
                <a:gd name="T72" fmla="*/ 24 w 26"/>
                <a:gd name="T73" fmla="*/ 3 h 31"/>
                <a:gd name="T74" fmla="*/ 23 w 26"/>
                <a:gd name="T75" fmla="*/ 2 h 31"/>
                <a:gd name="T76" fmla="*/ 20 w 26"/>
                <a:gd name="T77" fmla="*/ 1 h 31"/>
                <a:gd name="T78" fmla="*/ 20 w 26"/>
                <a:gd name="T7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" h="31">
                  <a:moveTo>
                    <a:pt x="7" y="29"/>
                  </a:moveTo>
                  <a:cubicBezTo>
                    <a:pt x="7" y="27"/>
                    <a:pt x="7" y="27"/>
                    <a:pt x="7" y="27"/>
                  </a:cubicBezTo>
                  <a:cubicBezTo>
                    <a:pt x="13" y="25"/>
                    <a:pt x="19" y="24"/>
                    <a:pt x="25" y="2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8"/>
                    <a:pt x="8" y="29"/>
                    <a:pt x="7" y="29"/>
                  </a:cubicBezTo>
                  <a:moveTo>
                    <a:pt x="24" y="19"/>
                  </a:moveTo>
                  <a:cubicBezTo>
                    <a:pt x="23" y="14"/>
                    <a:pt x="21" y="9"/>
                    <a:pt x="21" y="4"/>
                  </a:cubicBezTo>
                  <a:cubicBezTo>
                    <a:pt x="21" y="4"/>
                    <a:pt x="22" y="4"/>
                    <a:pt x="23" y="3"/>
                  </a:cubicBezTo>
                  <a:cubicBezTo>
                    <a:pt x="23" y="5"/>
                    <a:pt x="23" y="8"/>
                    <a:pt x="23" y="10"/>
                  </a:cubicBezTo>
                  <a:cubicBezTo>
                    <a:pt x="24" y="19"/>
                    <a:pt x="24" y="19"/>
                    <a:pt x="24" y="19"/>
                  </a:cubicBezTo>
                  <a:moveTo>
                    <a:pt x="8" y="9"/>
                  </a:moveTo>
                  <a:cubicBezTo>
                    <a:pt x="8" y="7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5"/>
                    <a:pt x="12" y="7"/>
                    <a:pt x="12" y="7"/>
                  </a:cubicBezTo>
                  <a:cubicBezTo>
                    <a:pt x="12" y="8"/>
                    <a:pt x="9" y="9"/>
                    <a:pt x="8" y="9"/>
                  </a:cubicBezTo>
                  <a:moveTo>
                    <a:pt x="8" y="10"/>
                  </a:moveTo>
                  <a:cubicBezTo>
                    <a:pt x="9" y="10"/>
                    <a:pt x="13" y="9"/>
                    <a:pt x="13" y="7"/>
                  </a:cubicBezTo>
                  <a:cubicBezTo>
                    <a:pt x="13" y="7"/>
                    <a:pt x="13" y="6"/>
                    <a:pt x="12" y="4"/>
                  </a:cubicBezTo>
                  <a:cubicBezTo>
                    <a:pt x="14" y="3"/>
                    <a:pt x="17" y="2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8"/>
                    <a:pt x="22" y="15"/>
                    <a:pt x="24" y="22"/>
                  </a:cubicBezTo>
                  <a:cubicBezTo>
                    <a:pt x="18" y="23"/>
                    <a:pt x="12" y="24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4" y="27"/>
                    <a:pt x="2" y="28"/>
                  </a:cubicBezTo>
                  <a:cubicBezTo>
                    <a:pt x="3" y="21"/>
                    <a:pt x="2" y="14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7"/>
                    <a:pt x="5" y="7"/>
                    <a:pt x="6" y="6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moveTo>
                    <a:pt x="2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4" y="2"/>
                    <a:pt x="12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6"/>
                    <a:pt x="3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14"/>
                    <a:pt x="2" y="21"/>
                    <a:pt x="1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" y="28"/>
                    <a:pt x="5" y="28"/>
                    <a:pt x="6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0"/>
                    <a:pt x="9" y="29"/>
                    <a:pt x="11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7"/>
                    <a:pt x="24" y="5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1" y="3"/>
                    <a:pt x="20" y="3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Freeform 146"/>
            <p:cNvSpPr>
              <a:spLocks noEditPoints="1"/>
            </p:cNvSpPr>
            <p:nvPr/>
          </p:nvSpPr>
          <p:spPr bwMode="auto">
            <a:xfrm>
              <a:off x="4191" y="1922"/>
              <a:ext cx="83" cy="76"/>
            </a:xfrm>
            <a:custGeom>
              <a:avLst/>
              <a:gdLst>
                <a:gd name="T0" fmla="*/ 7 w 35"/>
                <a:gd name="T1" fmla="*/ 22 h 32"/>
                <a:gd name="T2" fmla="*/ 5 w 35"/>
                <a:gd name="T3" fmla="*/ 19 h 32"/>
                <a:gd name="T4" fmla="*/ 19 w 35"/>
                <a:gd name="T5" fmla="*/ 31 h 32"/>
                <a:gd name="T6" fmla="*/ 18 w 35"/>
                <a:gd name="T7" fmla="*/ 30 h 32"/>
                <a:gd name="T8" fmla="*/ 18 w 35"/>
                <a:gd name="T9" fmla="*/ 30 h 32"/>
                <a:gd name="T10" fmla="*/ 17 w 35"/>
                <a:gd name="T11" fmla="*/ 30 h 32"/>
                <a:gd name="T12" fmla="*/ 32 w 35"/>
                <a:gd name="T13" fmla="*/ 13 h 32"/>
                <a:gd name="T14" fmla="*/ 29 w 35"/>
                <a:gd name="T15" fmla="*/ 19 h 32"/>
                <a:gd name="T16" fmla="*/ 23 w 35"/>
                <a:gd name="T17" fmla="*/ 9 h 32"/>
                <a:gd name="T18" fmla="*/ 23 w 35"/>
                <a:gd name="T19" fmla="*/ 2 h 32"/>
                <a:gd name="T20" fmla="*/ 24 w 35"/>
                <a:gd name="T21" fmla="*/ 2 h 32"/>
                <a:gd name="T22" fmla="*/ 25 w 35"/>
                <a:gd name="T23" fmla="*/ 6 h 32"/>
                <a:gd name="T24" fmla="*/ 23 w 35"/>
                <a:gd name="T25" fmla="*/ 9 h 32"/>
                <a:gd name="T26" fmla="*/ 6 w 35"/>
                <a:gd name="T27" fmla="*/ 18 h 32"/>
                <a:gd name="T28" fmla="*/ 5 w 35"/>
                <a:gd name="T29" fmla="*/ 18 h 32"/>
                <a:gd name="T30" fmla="*/ 15 w 35"/>
                <a:gd name="T31" fmla="*/ 2 h 32"/>
                <a:gd name="T32" fmla="*/ 20 w 35"/>
                <a:gd name="T33" fmla="*/ 4 h 32"/>
                <a:gd name="T34" fmla="*/ 18 w 35"/>
                <a:gd name="T35" fmla="*/ 7 h 32"/>
                <a:gd name="T36" fmla="*/ 24 w 35"/>
                <a:gd name="T37" fmla="*/ 10 h 32"/>
                <a:gd name="T38" fmla="*/ 32 w 35"/>
                <a:gd name="T39" fmla="*/ 10 h 32"/>
                <a:gd name="T40" fmla="*/ 21 w 35"/>
                <a:gd name="T41" fmla="*/ 28 h 32"/>
                <a:gd name="T42" fmla="*/ 15 w 35"/>
                <a:gd name="T43" fmla="*/ 0 h 32"/>
                <a:gd name="T44" fmla="*/ 0 w 35"/>
                <a:gd name="T45" fmla="*/ 16 h 32"/>
                <a:gd name="T46" fmla="*/ 4 w 35"/>
                <a:gd name="T47" fmla="*/ 18 h 32"/>
                <a:gd name="T48" fmla="*/ 2 w 35"/>
                <a:gd name="T49" fmla="*/ 21 h 32"/>
                <a:gd name="T50" fmla="*/ 6 w 35"/>
                <a:gd name="T51" fmla="*/ 23 h 32"/>
                <a:gd name="T52" fmla="*/ 19 w 35"/>
                <a:gd name="T53" fmla="*/ 32 h 32"/>
                <a:gd name="T54" fmla="*/ 19 w 35"/>
                <a:gd name="T55" fmla="*/ 32 h 32"/>
                <a:gd name="T56" fmla="*/ 35 w 35"/>
                <a:gd name="T57" fmla="*/ 15 h 32"/>
                <a:gd name="T58" fmla="*/ 35 w 35"/>
                <a:gd name="T59" fmla="*/ 14 h 32"/>
                <a:gd name="T60" fmla="*/ 33 w 35"/>
                <a:gd name="T61" fmla="*/ 11 h 32"/>
                <a:gd name="T62" fmla="*/ 34 w 35"/>
                <a:gd name="T63" fmla="*/ 10 h 32"/>
                <a:gd name="T64" fmla="*/ 34 w 35"/>
                <a:gd name="T65" fmla="*/ 10 h 32"/>
                <a:gd name="T66" fmla="*/ 33 w 35"/>
                <a:gd name="T67" fmla="*/ 9 h 32"/>
                <a:gd name="T68" fmla="*/ 33 w 35"/>
                <a:gd name="T69" fmla="*/ 9 h 32"/>
                <a:gd name="T70" fmla="*/ 27 w 35"/>
                <a:gd name="T71" fmla="*/ 4 h 32"/>
                <a:gd name="T72" fmla="*/ 27 w 35"/>
                <a:gd name="T73" fmla="*/ 3 h 32"/>
                <a:gd name="T74" fmla="*/ 23 w 35"/>
                <a:gd name="T75" fmla="*/ 1 h 32"/>
                <a:gd name="T76" fmla="*/ 22 w 35"/>
                <a:gd name="T77" fmla="*/ 2 h 32"/>
                <a:gd name="T78" fmla="*/ 16 w 35"/>
                <a:gd name="T79" fmla="*/ 1 h 32"/>
                <a:gd name="T80" fmla="*/ 16 w 35"/>
                <a:gd name="T8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" h="32">
                  <a:moveTo>
                    <a:pt x="17" y="30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6" y="21"/>
                    <a:pt x="5" y="21"/>
                    <a:pt x="3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0" y="22"/>
                    <a:pt x="16" y="25"/>
                    <a:pt x="20" y="29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moveTo>
                    <a:pt x="23" y="26"/>
                  </a:moveTo>
                  <a:cubicBezTo>
                    <a:pt x="25" y="22"/>
                    <a:pt x="28" y="17"/>
                    <a:pt x="32" y="13"/>
                  </a:cubicBezTo>
                  <a:cubicBezTo>
                    <a:pt x="32" y="13"/>
                    <a:pt x="33" y="14"/>
                    <a:pt x="33" y="14"/>
                  </a:cubicBezTo>
                  <a:cubicBezTo>
                    <a:pt x="32" y="16"/>
                    <a:pt x="30" y="17"/>
                    <a:pt x="29" y="19"/>
                  </a:cubicBezTo>
                  <a:cubicBezTo>
                    <a:pt x="23" y="26"/>
                    <a:pt x="23" y="26"/>
                    <a:pt x="23" y="26"/>
                  </a:cubicBezTo>
                  <a:moveTo>
                    <a:pt x="23" y="9"/>
                  </a:moveTo>
                  <a:cubicBezTo>
                    <a:pt x="22" y="9"/>
                    <a:pt x="20" y="8"/>
                    <a:pt x="19" y="7"/>
                  </a:cubicBezTo>
                  <a:cubicBezTo>
                    <a:pt x="21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5" y="5"/>
                    <a:pt x="25" y="6"/>
                  </a:cubicBezTo>
                  <a:cubicBezTo>
                    <a:pt x="24" y="7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moveTo>
                    <a:pt x="21" y="28"/>
                  </a:moveTo>
                  <a:cubicBezTo>
                    <a:pt x="16" y="24"/>
                    <a:pt x="11" y="21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6"/>
                    <a:pt x="2" y="16"/>
                  </a:cubicBezTo>
                  <a:cubicBezTo>
                    <a:pt x="7" y="12"/>
                    <a:pt x="11" y="7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3"/>
                    <a:pt x="18" y="4"/>
                    <a:pt x="20" y="4"/>
                  </a:cubicBezTo>
                  <a:cubicBezTo>
                    <a:pt x="19" y="5"/>
                    <a:pt x="19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8"/>
                    <a:pt x="21" y="10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8"/>
                    <a:pt x="25" y="7"/>
                  </a:cubicBezTo>
                  <a:cubicBezTo>
                    <a:pt x="28" y="8"/>
                    <a:pt x="30" y="9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8" y="15"/>
                    <a:pt x="24" y="22"/>
                    <a:pt x="21" y="28"/>
                  </a:cubicBezTo>
                  <a:moveTo>
                    <a:pt x="1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6"/>
                    <a:pt x="6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3" y="18"/>
                    <a:pt x="4" y="1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3" y="16"/>
                    <a:pt x="35" y="1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3" y="12"/>
                    <a:pt x="33" y="11"/>
                    <a:pt x="33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8"/>
                    <a:pt x="28" y="7"/>
                    <a:pt x="26" y="6"/>
                  </a:cubicBezTo>
                  <a:cubicBezTo>
                    <a:pt x="26" y="5"/>
                    <a:pt x="27" y="4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1" y="2"/>
                    <a:pt x="21" y="3"/>
                    <a:pt x="21" y="4"/>
                  </a:cubicBezTo>
                  <a:cubicBezTo>
                    <a:pt x="19" y="3"/>
                    <a:pt x="18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Freeform 147"/>
            <p:cNvSpPr>
              <a:spLocks/>
            </p:cNvSpPr>
            <p:nvPr/>
          </p:nvSpPr>
          <p:spPr bwMode="auto">
            <a:xfrm>
              <a:off x="4217" y="1944"/>
              <a:ext cx="31" cy="16"/>
            </a:xfrm>
            <a:custGeom>
              <a:avLst/>
              <a:gdLst>
                <a:gd name="T0" fmla="*/ 0 w 13"/>
                <a:gd name="T1" fmla="*/ 0 h 7"/>
                <a:gd name="T2" fmla="*/ 0 w 13"/>
                <a:gd name="T3" fmla="*/ 1 h 7"/>
                <a:gd name="T4" fmla="*/ 12 w 13"/>
                <a:gd name="T5" fmla="*/ 7 h 7"/>
                <a:gd name="T6" fmla="*/ 13 w 13"/>
                <a:gd name="T7" fmla="*/ 7 h 7"/>
                <a:gd name="T8" fmla="*/ 13 w 13"/>
                <a:gd name="T9" fmla="*/ 7 h 7"/>
                <a:gd name="T10" fmla="*/ 13 w 13"/>
                <a:gd name="T11" fmla="*/ 6 h 7"/>
                <a:gd name="T12" fmla="*/ 1 w 13"/>
                <a:gd name="T13" fmla="*/ 0 h 7"/>
                <a:gd name="T14" fmla="*/ 0 w 13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12" y="7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3" y="2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Freeform 148"/>
            <p:cNvSpPr>
              <a:spLocks/>
            </p:cNvSpPr>
            <p:nvPr/>
          </p:nvSpPr>
          <p:spPr bwMode="auto">
            <a:xfrm>
              <a:off x="4215" y="1951"/>
              <a:ext cx="26" cy="17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0 h 7"/>
                <a:gd name="T4" fmla="*/ 0 w 11"/>
                <a:gd name="T5" fmla="*/ 0 h 7"/>
                <a:gd name="T6" fmla="*/ 5 w 11"/>
                <a:gd name="T7" fmla="*/ 3 h 7"/>
                <a:gd name="T8" fmla="*/ 10 w 11"/>
                <a:gd name="T9" fmla="*/ 6 h 7"/>
                <a:gd name="T10" fmla="*/ 11 w 11"/>
                <a:gd name="T11" fmla="*/ 7 h 7"/>
                <a:gd name="T12" fmla="*/ 11 w 11"/>
                <a:gd name="T13" fmla="*/ 7 h 7"/>
                <a:gd name="T14" fmla="*/ 11 w 11"/>
                <a:gd name="T15" fmla="*/ 6 h 7"/>
                <a:gd name="T16" fmla="*/ 5 w 11"/>
                <a:gd name="T17" fmla="*/ 2 h 7"/>
                <a:gd name="T18" fmla="*/ 1 w 11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2"/>
                    <a:pt x="5" y="3"/>
                  </a:cubicBezTo>
                  <a:cubicBezTo>
                    <a:pt x="7" y="4"/>
                    <a:pt x="10" y="6"/>
                    <a:pt x="10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5"/>
                    <a:pt x="5" y="2"/>
                  </a:cubicBezTo>
                  <a:cubicBezTo>
                    <a:pt x="3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Freeform 149"/>
            <p:cNvSpPr>
              <a:spLocks/>
            </p:cNvSpPr>
            <p:nvPr/>
          </p:nvSpPr>
          <p:spPr bwMode="auto">
            <a:xfrm>
              <a:off x="4210" y="1956"/>
              <a:ext cx="7" cy="4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2 w 3"/>
                <a:gd name="T15" fmla="*/ 0 h 2"/>
                <a:gd name="T16" fmla="*/ 1 w 3"/>
                <a:gd name="T17" fmla="*/ 0 h 2"/>
                <a:gd name="T18" fmla="*/ 1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Freeform 150"/>
            <p:cNvSpPr>
              <a:spLocks/>
            </p:cNvSpPr>
            <p:nvPr/>
          </p:nvSpPr>
          <p:spPr bwMode="auto">
            <a:xfrm>
              <a:off x="4153" y="2491"/>
              <a:ext cx="40" cy="9"/>
            </a:xfrm>
            <a:custGeom>
              <a:avLst/>
              <a:gdLst>
                <a:gd name="T0" fmla="*/ 1 w 17"/>
                <a:gd name="T1" fmla="*/ 0 h 4"/>
                <a:gd name="T2" fmla="*/ 0 w 17"/>
                <a:gd name="T3" fmla="*/ 1 h 4"/>
                <a:gd name="T4" fmla="*/ 1 w 17"/>
                <a:gd name="T5" fmla="*/ 1 h 4"/>
                <a:gd name="T6" fmla="*/ 16 w 17"/>
                <a:gd name="T7" fmla="*/ 4 h 4"/>
                <a:gd name="T8" fmla="*/ 17 w 17"/>
                <a:gd name="T9" fmla="*/ 4 h 4"/>
                <a:gd name="T10" fmla="*/ 16 w 17"/>
                <a:gd name="T11" fmla="*/ 3 h 4"/>
                <a:gd name="T12" fmla="*/ 16 w 17"/>
                <a:gd name="T13" fmla="*/ 3 h 4"/>
                <a:gd name="T14" fmla="*/ 1 w 1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3"/>
                    <a:pt x="15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3"/>
                    <a:pt x="4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1"/>
            <p:cNvSpPr>
              <a:spLocks/>
            </p:cNvSpPr>
            <p:nvPr/>
          </p:nvSpPr>
          <p:spPr bwMode="auto">
            <a:xfrm>
              <a:off x="4153" y="2500"/>
              <a:ext cx="33" cy="10"/>
            </a:xfrm>
            <a:custGeom>
              <a:avLst/>
              <a:gdLst>
                <a:gd name="T0" fmla="*/ 1 w 14"/>
                <a:gd name="T1" fmla="*/ 0 h 4"/>
                <a:gd name="T2" fmla="*/ 0 w 14"/>
                <a:gd name="T3" fmla="*/ 0 h 4"/>
                <a:gd name="T4" fmla="*/ 0 w 14"/>
                <a:gd name="T5" fmla="*/ 1 h 4"/>
                <a:gd name="T6" fmla="*/ 6 w 14"/>
                <a:gd name="T7" fmla="*/ 2 h 4"/>
                <a:gd name="T8" fmla="*/ 13 w 14"/>
                <a:gd name="T9" fmla="*/ 4 h 4"/>
                <a:gd name="T10" fmla="*/ 14 w 14"/>
                <a:gd name="T11" fmla="*/ 4 h 4"/>
                <a:gd name="T12" fmla="*/ 14 w 14"/>
                <a:gd name="T13" fmla="*/ 4 h 4"/>
                <a:gd name="T14" fmla="*/ 14 w 14"/>
                <a:gd name="T15" fmla="*/ 3 h 4"/>
                <a:gd name="T16" fmla="*/ 6 w 14"/>
                <a:gd name="T17" fmla="*/ 1 h 4"/>
                <a:gd name="T18" fmla="*/ 1 w 1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4" y="1"/>
                    <a:pt x="6" y="2"/>
                  </a:cubicBezTo>
                  <a:cubicBezTo>
                    <a:pt x="9" y="3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2"/>
                    <a:pt x="6" y="1"/>
                  </a:cubicBezTo>
                  <a:cubicBezTo>
                    <a:pt x="4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52"/>
            <p:cNvSpPr>
              <a:spLocks/>
            </p:cNvSpPr>
            <p:nvPr/>
          </p:nvSpPr>
          <p:spPr bwMode="auto">
            <a:xfrm>
              <a:off x="4150" y="2505"/>
              <a:ext cx="10" cy="7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1 h 3"/>
                <a:gd name="T4" fmla="*/ 2 w 4"/>
                <a:gd name="T5" fmla="*/ 2 h 3"/>
                <a:gd name="T6" fmla="*/ 3 w 4"/>
                <a:gd name="T7" fmla="*/ 2 h 3"/>
                <a:gd name="T8" fmla="*/ 3 w 4"/>
                <a:gd name="T9" fmla="*/ 3 h 3"/>
                <a:gd name="T10" fmla="*/ 3 w 4"/>
                <a:gd name="T11" fmla="*/ 2 h 3"/>
                <a:gd name="T12" fmla="*/ 4 w 4"/>
                <a:gd name="T13" fmla="*/ 2 h 3"/>
                <a:gd name="T14" fmla="*/ 2 w 4"/>
                <a:gd name="T15" fmla="*/ 1 h 3"/>
                <a:gd name="T16" fmla="*/ 1 w 4"/>
                <a:gd name="T17" fmla="*/ 1 h 3"/>
                <a:gd name="T18" fmla="*/ 0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Freeform 153"/>
            <p:cNvSpPr>
              <a:spLocks noEditPoints="1"/>
            </p:cNvSpPr>
            <p:nvPr/>
          </p:nvSpPr>
          <p:spPr bwMode="auto">
            <a:xfrm>
              <a:off x="4131" y="2462"/>
              <a:ext cx="88" cy="86"/>
            </a:xfrm>
            <a:custGeom>
              <a:avLst/>
              <a:gdLst>
                <a:gd name="T0" fmla="*/ 9 w 37"/>
                <a:gd name="T1" fmla="*/ 28 h 36"/>
                <a:gd name="T2" fmla="*/ 6 w 37"/>
                <a:gd name="T3" fmla="*/ 25 h 36"/>
                <a:gd name="T4" fmla="*/ 25 w 37"/>
                <a:gd name="T5" fmla="*/ 34 h 36"/>
                <a:gd name="T6" fmla="*/ 24 w 37"/>
                <a:gd name="T7" fmla="*/ 34 h 36"/>
                <a:gd name="T8" fmla="*/ 24 w 37"/>
                <a:gd name="T9" fmla="*/ 34 h 36"/>
                <a:gd name="T10" fmla="*/ 23 w 37"/>
                <a:gd name="T11" fmla="*/ 33 h 36"/>
                <a:gd name="T12" fmla="*/ 33 w 37"/>
                <a:gd name="T13" fmla="*/ 10 h 36"/>
                <a:gd name="T14" fmla="*/ 32 w 37"/>
                <a:gd name="T15" fmla="*/ 18 h 36"/>
                <a:gd name="T16" fmla="*/ 5 w 37"/>
                <a:gd name="T17" fmla="*/ 24 h 36"/>
                <a:gd name="T18" fmla="*/ 11 w 37"/>
                <a:gd name="T19" fmla="*/ 3 h 36"/>
                <a:gd name="T20" fmla="*/ 17 w 37"/>
                <a:gd name="T21" fmla="*/ 5 h 36"/>
                <a:gd name="T22" fmla="*/ 16 w 37"/>
                <a:gd name="T23" fmla="*/ 9 h 36"/>
                <a:gd name="T24" fmla="*/ 23 w 37"/>
                <a:gd name="T25" fmla="*/ 9 h 36"/>
                <a:gd name="T26" fmla="*/ 33 w 37"/>
                <a:gd name="T27" fmla="*/ 7 h 36"/>
                <a:gd name="T28" fmla="*/ 26 w 37"/>
                <a:gd name="T29" fmla="*/ 30 h 36"/>
                <a:gd name="T30" fmla="*/ 6 w 37"/>
                <a:gd name="T31" fmla="*/ 24 h 36"/>
                <a:gd name="T32" fmla="*/ 21 w 37"/>
                <a:gd name="T33" fmla="*/ 9 h 36"/>
                <a:gd name="T34" fmla="*/ 19 w 37"/>
                <a:gd name="T35" fmla="*/ 1 h 36"/>
                <a:gd name="T36" fmla="*/ 21 w 37"/>
                <a:gd name="T37" fmla="*/ 1 h 36"/>
                <a:gd name="T38" fmla="*/ 23 w 37"/>
                <a:gd name="T39" fmla="*/ 5 h 36"/>
                <a:gd name="T40" fmla="*/ 21 w 37"/>
                <a:gd name="T41" fmla="*/ 9 h 36"/>
                <a:gd name="T42" fmla="*/ 19 w 37"/>
                <a:gd name="T43" fmla="*/ 0 h 36"/>
                <a:gd name="T44" fmla="*/ 18 w 37"/>
                <a:gd name="T45" fmla="*/ 4 h 36"/>
                <a:gd name="T46" fmla="*/ 12 w 37"/>
                <a:gd name="T47" fmla="*/ 2 h 36"/>
                <a:gd name="T48" fmla="*/ 11 w 37"/>
                <a:gd name="T49" fmla="*/ 2 h 36"/>
                <a:gd name="T50" fmla="*/ 0 w 37"/>
                <a:gd name="T51" fmla="*/ 24 h 36"/>
                <a:gd name="T52" fmla="*/ 5 w 37"/>
                <a:gd name="T53" fmla="*/ 25 h 36"/>
                <a:gd name="T54" fmla="*/ 3 w 37"/>
                <a:gd name="T55" fmla="*/ 28 h 36"/>
                <a:gd name="T56" fmla="*/ 5 w 37"/>
                <a:gd name="T57" fmla="*/ 29 h 36"/>
                <a:gd name="T58" fmla="*/ 23 w 37"/>
                <a:gd name="T59" fmla="*/ 35 h 36"/>
                <a:gd name="T60" fmla="*/ 25 w 37"/>
                <a:gd name="T61" fmla="*/ 36 h 36"/>
                <a:gd name="T62" fmla="*/ 33 w 37"/>
                <a:gd name="T63" fmla="*/ 18 h 36"/>
                <a:gd name="T64" fmla="*/ 37 w 37"/>
                <a:gd name="T65" fmla="*/ 11 h 36"/>
                <a:gd name="T66" fmla="*/ 33 w 37"/>
                <a:gd name="T67" fmla="*/ 9 h 36"/>
                <a:gd name="T68" fmla="*/ 34 w 37"/>
                <a:gd name="T69" fmla="*/ 7 h 36"/>
                <a:gd name="T70" fmla="*/ 35 w 37"/>
                <a:gd name="T71" fmla="*/ 6 h 36"/>
                <a:gd name="T72" fmla="*/ 34 w 37"/>
                <a:gd name="T73" fmla="*/ 6 h 36"/>
                <a:gd name="T74" fmla="*/ 33 w 37"/>
                <a:gd name="T75" fmla="*/ 5 h 36"/>
                <a:gd name="T76" fmla="*/ 25 w 37"/>
                <a:gd name="T77" fmla="*/ 1 h 36"/>
                <a:gd name="T78" fmla="*/ 25 w 37"/>
                <a:gd name="T79" fmla="*/ 1 h 36"/>
                <a:gd name="T80" fmla="*/ 20 w 37"/>
                <a:gd name="T8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" h="36">
                  <a:moveTo>
                    <a:pt x="23" y="33"/>
                  </a:moveTo>
                  <a:cubicBezTo>
                    <a:pt x="9" y="28"/>
                    <a:pt x="9" y="28"/>
                    <a:pt x="9" y="28"/>
                  </a:cubicBezTo>
                  <a:cubicBezTo>
                    <a:pt x="8" y="28"/>
                    <a:pt x="6" y="27"/>
                    <a:pt x="4" y="27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3" y="27"/>
                    <a:pt x="19" y="29"/>
                    <a:pt x="26" y="3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28" y="28"/>
                  </a:moveTo>
                  <a:cubicBezTo>
                    <a:pt x="29" y="22"/>
                    <a:pt x="31" y="16"/>
                    <a:pt x="33" y="10"/>
                  </a:cubicBezTo>
                  <a:cubicBezTo>
                    <a:pt x="34" y="11"/>
                    <a:pt x="35" y="11"/>
                    <a:pt x="35" y="11"/>
                  </a:cubicBezTo>
                  <a:cubicBezTo>
                    <a:pt x="34" y="13"/>
                    <a:pt x="33" y="15"/>
                    <a:pt x="32" y="18"/>
                  </a:cubicBezTo>
                  <a:cubicBezTo>
                    <a:pt x="28" y="28"/>
                    <a:pt x="28" y="28"/>
                    <a:pt x="28" y="28"/>
                  </a:cubicBezTo>
                  <a:moveTo>
                    <a:pt x="5" y="24"/>
                  </a:moveTo>
                  <a:cubicBezTo>
                    <a:pt x="4" y="24"/>
                    <a:pt x="2" y="24"/>
                    <a:pt x="1" y="23"/>
                  </a:cubicBezTo>
                  <a:cubicBezTo>
                    <a:pt x="5" y="17"/>
                    <a:pt x="9" y="10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7" y="6"/>
                    <a:pt x="17" y="7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20" y="10"/>
                    <a:pt x="21" y="10"/>
                  </a:cubicBezTo>
                  <a:cubicBezTo>
                    <a:pt x="22" y="10"/>
                    <a:pt x="23" y="10"/>
                    <a:pt x="23" y="9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27" y="6"/>
                    <a:pt x="30" y="6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14"/>
                    <a:pt x="27" y="22"/>
                    <a:pt x="26" y="30"/>
                  </a:cubicBezTo>
                  <a:cubicBezTo>
                    <a:pt x="20" y="28"/>
                    <a:pt x="13" y="26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5" y="24"/>
                    <a:pt x="5" y="24"/>
                  </a:cubicBezTo>
                  <a:moveTo>
                    <a:pt x="21" y="9"/>
                  </a:moveTo>
                  <a:cubicBezTo>
                    <a:pt x="20" y="9"/>
                    <a:pt x="18" y="8"/>
                    <a:pt x="17" y="8"/>
                  </a:cubicBezTo>
                  <a:cubicBezTo>
                    <a:pt x="18" y="6"/>
                    <a:pt x="19" y="3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4"/>
                    <a:pt x="23" y="5"/>
                  </a:cubicBezTo>
                  <a:cubicBezTo>
                    <a:pt x="23" y="6"/>
                    <a:pt x="23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8" y="1"/>
                    <a:pt x="18" y="1"/>
                  </a:cubicBezTo>
                  <a:cubicBezTo>
                    <a:pt x="18" y="2"/>
                    <a:pt x="18" y="3"/>
                    <a:pt x="18" y="4"/>
                  </a:cubicBezTo>
                  <a:cubicBezTo>
                    <a:pt x="16" y="3"/>
                    <a:pt x="14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10"/>
                    <a:pt x="4" y="17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5"/>
                    <a:pt x="3" y="25"/>
                    <a:pt x="5" y="25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6" y="29"/>
                    <a:pt x="7" y="29"/>
                    <a:pt x="9" y="2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5" y="35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6"/>
                    <a:pt x="35" y="13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5" y="10"/>
                    <a:pt x="34" y="10"/>
                    <a:pt x="33" y="9"/>
                  </a:cubicBezTo>
                  <a:cubicBezTo>
                    <a:pt x="34" y="8"/>
                    <a:pt x="34" y="8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0" y="5"/>
                    <a:pt x="27" y="5"/>
                    <a:pt x="24" y="5"/>
                  </a:cubicBezTo>
                  <a:cubicBezTo>
                    <a:pt x="25" y="3"/>
                    <a:pt x="25" y="2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Freeform 154"/>
            <p:cNvSpPr>
              <a:spLocks noEditPoints="1"/>
            </p:cNvSpPr>
            <p:nvPr/>
          </p:nvSpPr>
          <p:spPr bwMode="auto">
            <a:xfrm>
              <a:off x="3917" y="2320"/>
              <a:ext cx="115" cy="104"/>
            </a:xfrm>
            <a:custGeom>
              <a:avLst/>
              <a:gdLst>
                <a:gd name="T0" fmla="*/ 47 w 48"/>
                <a:gd name="T1" fmla="*/ 29 h 44"/>
                <a:gd name="T2" fmla="*/ 42 w 48"/>
                <a:gd name="T3" fmla="*/ 42 h 44"/>
                <a:gd name="T4" fmla="*/ 41 w 48"/>
                <a:gd name="T5" fmla="*/ 32 h 44"/>
                <a:gd name="T6" fmla="*/ 39 w 48"/>
                <a:gd name="T7" fmla="*/ 28 h 44"/>
                <a:gd name="T8" fmla="*/ 34 w 48"/>
                <a:gd name="T9" fmla="*/ 32 h 44"/>
                <a:gd name="T10" fmla="*/ 39 w 48"/>
                <a:gd name="T11" fmla="*/ 22 h 44"/>
                <a:gd name="T12" fmla="*/ 39 w 48"/>
                <a:gd name="T13" fmla="*/ 28 h 44"/>
                <a:gd name="T14" fmla="*/ 30 w 48"/>
                <a:gd name="T15" fmla="*/ 23 h 44"/>
                <a:gd name="T16" fmla="*/ 35 w 48"/>
                <a:gd name="T17" fmla="*/ 24 h 44"/>
                <a:gd name="T18" fmla="*/ 26 w 48"/>
                <a:gd name="T19" fmla="*/ 25 h 44"/>
                <a:gd name="T20" fmla="*/ 31 w 48"/>
                <a:gd name="T21" fmla="*/ 14 h 44"/>
                <a:gd name="T22" fmla="*/ 26 w 48"/>
                <a:gd name="T23" fmla="*/ 25 h 44"/>
                <a:gd name="T24" fmla="*/ 28 w 48"/>
                <a:gd name="T25" fmla="*/ 14 h 44"/>
                <a:gd name="T26" fmla="*/ 22 w 48"/>
                <a:gd name="T27" fmla="*/ 18 h 44"/>
                <a:gd name="T28" fmla="*/ 18 w 48"/>
                <a:gd name="T29" fmla="*/ 13 h 44"/>
                <a:gd name="T30" fmla="*/ 23 w 48"/>
                <a:gd name="T31" fmla="*/ 14 h 44"/>
                <a:gd name="T32" fmla="*/ 22 w 48"/>
                <a:gd name="T33" fmla="*/ 8 h 44"/>
                <a:gd name="T34" fmla="*/ 17 w 48"/>
                <a:gd name="T35" fmla="*/ 12 h 44"/>
                <a:gd name="T36" fmla="*/ 16 w 48"/>
                <a:gd name="T37" fmla="*/ 8 h 44"/>
                <a:gd name="T38" fmla="*/ 2 w 48"/>
                <a:gd name="T39" fmla="*/ 6 h 44"/>
                <a:gd name="T40" fmla="*/ 9 w 48"/>
                <a:gd name="T41" fmla="*/ 8 h 44"/>
                <a:gd name="T42" fmla="*/ 10 w 48"/>
                <a:gd name="T43" fmla="*/ 13 h 44"/>
                <a:gd name="T44" fmla="*/ 17 w 48"/>
                <a:gd name="T45" fmla="*/ 18 h 44"/>
                <a:gd name="T46" fmla="*/ 17 w 48"/>
                <a:gd name="T47" fmla="*/ 19 h 44"/>
                <a:gd name="T48" fmla="*/ 18 w 48"/>
                <a:gd name="T49" fmla="*/ 19 h 44"/>
                <a:gd name="T50" fmla="*/ 25 w 48"/>
                <a:gd name="T51" fmla="*/ 22 h 44"/>
                <a:gd name="T52" fmla="*/ 30 w 48"/>
                <a:gd name="T53" fmla="*/ 26 h 44"/>
                <a:gd name="T54" fmla="*/ 33 w 48"/>
                <a:gd name="T55" fmla="*/ 33 h 44"/>
                <a:gd name="T56" fmla="*/ 41 w 48"/>
                <a:gd name="T57" fmla="*/ 33 h 44"/>
                <a:gd name="T58" fmla="*/ 10 w 48"/>
                <a:gd name="T59" fmla="*/ 11 h 44"/>
                <a:gd name="T60" fmla="*/ 16 w 48"/>
                <a:gd name="T61" fmla="*/ 4 h 44"/>
                <a:gd name="T62" fmla="*/ 2 w 48"/>
                <a:gd name="T63" fmla="*/ 5 h 44"/>
                <a:gd name="T64" fmla="*/ 14 w 48"/>
                <a:gd name="T65" fmla="*/ 1 h 44"/>
                <a:gd name="T66" fmla="*/ 2 w 48"/>
                <a:gd name="T67" fmla="*/ 5 h 44"/>
                <a:gd name="T68" fmla="*/ 13 w 48"/>
                <a:gd name="T69" fmla="*/ 0 h 44"/>
                <a:gd name="T70" fmla="*/ 1 w 48"/>
                <a:gd name="T71" fmla="*/ 5 h 44"/>
                <a:gd name="T72" fmla="*/ 1 w 48"/>
                <a:gd name="T73" fmla="*/ 24 h 44"/>
                <a:gd name="T74" fmla="*/ 23 w 48"/>
                <a:gd name="T75" fmla="*/ 43 h 44"/>
                <a:gd name="T76" fmla="*/ 42 w 48"/>
                <a:gd name="T77" fmla="*/ 44 h 44"/>
                <a:gd name="T78" fmla="*/ 43 w 48"/>
                <a:gd name="T79" fmla="*/ 43 h 44"/>
                <a:gd name="T80" fmla="*/ 48 w 48"/>
                <a:gd name="T81" fmla="*/ 36 h 44"/>
                <a:gd name="T82" fmla="*/ 48 w 48"/>
                <a:gd name="T83" fmla="*/ 27 h 44"/>
                <a:gd name="T84" fmla="*/ 47 w 48"/>
                <a:gd name="T85" fmla="*/ 27 h 44"/>
                <a:gd name="T86" fmla="*/ 40 w 48"/>
                <a:gd name="T87" fmla="*/ 27 h 44"/>
                <a:gd name="T88" fmla="*/ 40 w 48"/>
                <a:gd name="T89" fmla="*/ 20 h 44"/>
                <a:gd name="T90" fmla="*/ 39 w 48"/>
                <a:gd name="T91" fmla="*/ 20 h 44"/>
                <a:gd name="T92" fmla="*/ 32 w 48"/>
                <a:gd name="T93" fmla="*/ 13 h 44"/>
                <a:gd name="T94" fmla="*/ 31 w 48"/>
                <a:gd name="T95" fmla="*/ 13 h 44"/>
                <a:gd name="T96" fmla="*/ 24 w 48"/>
                <a:gd name="T97" fmla="*/ 13 h 44"/>
                <a:gd name="T98" fmla="*/ 24 w 48"/>
                <a:gd name="T99" fmla="*/ 7 h 44"/>
                <a:gd name="T100" fmla="*/ 24 w 48"/>
                <a:gd name="T101" fmla="*/ 7 h 44"/>
                <a:gd name="T102" fmla="*/ 17 w 48"/>
                <a:gd name="T103" fmla="*/ 7 h 44"/>
                <a:gd name="T104" fmla="*/ 17 w 48"/>
                <a:gd name="T10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44">
                  <a:moveTo>
                    <a:pt x="42" y="4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42" y="32"/>
                    <a:pt x="43" y="32"/>
                    <a:pt x="43" y="31"/>
                  </a:cubicBezTo>
                  <a:cubicBezTo>
                    <a:pt x="44" y="30"/>
                    <a:pt x="45" y="29"/>
                    <a:pt x="47" y="29"/>
                  </a:cubicBezTo>
                  <a:cubicBezTo>
                    <a:pt x="47" y="30"/>
                    <a:pt x="47" y="31"/>
                    <a:pt x="47" y="32"/>
                  </a:cubicBezTo>
                  <a:cubicBezTo>
                    <a:pt x="47" y="34"/>
                    <a:pt x="47" y="35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5" y="39"/>
                    <a:pt x="44" y="41"/>
                    <a:pt x="42" y="42"/>
                  </a:cubicBezTo>
                  <a:moveTo>
                    <a:pt x="42" y="28"/>
                  </a:moveTo>
                  <a:cubicBezTo>
                    <a:pt x="43" y="28"/>
                    <a:pt x="44" y="28"/>
                    <a:pt x="45" y="28"/>
                  </a:cubicBezTo>
                  <a:cubicBezTo>
                    <a:pt x="44" y="29"/>
                    <a:pt x="44" y="30"/>
                    <a:pt x="43" y="31"/>
                  </a:cubicBezTo>
                  <a:cubicBezTo>
                    <a:pt x="42" y="31"/>
                    <a:pt x="42" y="32"/>
                    <a:pt x="41" y="32"/>
                  </a:cubicBezTo>
                  <a:cubicBezTo>
                    <a:pt x="39" y="33"/>
                    <a:pt x="38" y="33"/>
                    <a:pt x="36" y="33"/>
                  </a:cubicBezTo>
                  <a:cubicBezTo>
                    <a:pt x="36" y="33"/>
                    <a:pt x="36" y="33"/>
                    <a:pt x="35" y="33"/>
                  </a:cubicBezTo>
                  <a:cubicBezTo>
                    <a:pt x="36" y="32"/>
                    <a:pt x="38" y="30"/>
                    <a:pt x="39" y="29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2" y="28"/>
                    <a:pt x="42" y="28"/>
                  </a:cubicBezTo>
                  <a:moveTo>
                    <a:pt x="34" y="32"/>
                  </a:moveTo>
                  <a:cubicBezTo>
                    <a:pt x="34" y="30"/>
                    <a:pt x="34" y="30"/>
                    <a:pt x="34" y="28"/>
                  </a:cubicBezTo>
                  <a:cubicBezTo>
                    <a:pt x="34" y="28"/>
                    <a:pt x="34" y="27"/>
                    <a:pt x="34" y="26"/>
                  </a:cubicBezTo>
                  <a:cubicBezTo>
                    <a:pt x="35" y="26"/>
                    <a:pt x="35" y="25"/>
                    <a:pt x="36" y="24"/>
                  </a:cubicBezTo>
                  <a:cubicBezTo>
                    <a:pt x="37" y="23"/>
                    <a:pt x="38" y="23"/>
                    <a:pt x="39" y="22"/>
                  </a:cubicBezTo>
                  <a:cubicBezTo>
                    <a:pt x="39" y="23"/>
                    <a:pt x="39" y="23"/>
                    <a:pt x="39" y="24"/>
                  </a:cubicBezTo>
                  <a:cubicBezTo>
                    <a:pt x="39" y="25"/>
                    <a:pt x="39" y="26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6" y="31"/>
                    <a:pt x="34" y="32"/>
                  </a:cubicBezTo>
                  <a:moveTo>
                    <a:pt x="27" y="25"/>
                  </a:moveTo>
                  <a:cubicBezTo>
                    <a:pt x="28" y="25"/>
                    <a:pt x="29" y="24"/>
                    <a:pt x="30" y="23"/>
                  </a:cubicBezTo>
                  <a:cubicBezTo>
                    <a:pt x="31" y="22"/>
                    <a:pt x="32" y="22"/>
                    <a:pt x="32" y="21"/>
                  </a:cubicBezTo>
                  <a:cubicBezTo>
                    <a:pt x="33" y="21"/>
                    <a:pt x="34" y="21"/>
                    <a:pt x="36" y="21"/>
                  </a:cubicBezTo>
                  <a:cubicBezTo>
                    <a:pt x="36" y="21"/>
                    <a:pt x="37" y="21"/>
                    <a:pt x="38" y="21"/>
                  </a:cubicBezTo>
                  <a:cubicBezTo>
                    <a:pt x="37" y="22"/>
                    <a:pt x="36" y="23"/>
                    <a:pt x="35" y="24"/>
                  </a:cubicBezTo>
                  <a:cubicBezTo>
                    <a:pt x="34" y="24"/>
                    <a:pt x="34" y="25"/>
                    <a:pt x="33" y="25"/>
                  </a:cubicBezTo>
                  <a:cubicBezTo>
                    <a:pt x="32" y="25"/>
                    <a:pt x="31" y="25"/>
                    <a:pt x="30" y="25"/>
                  </a:cubicBezTo>
                  <a:cubicBezTo>
                    <a:pt x="29" y="25"/>
                    <a:pt x="28" y="25"/>
                    <a:pt x="27" y="25"/>
                  </a:cubicBezTo>
                  <a:moveTo>
                    <a:pt x="26" y="25"/>
                  </a:move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6" y="20"/>
                    <a:pt x="26" y="19"/>
                  </a:cubicBezTo>
                  <a:cubicBezTo>
                    <a:pt x="26" y="18"/>
                    <a:pt x="27" y="18"/>
                    <a:pt x="27" y="17"/>
                  </a:cubicBezTo>
                  <a:cubicBezTo>
                    <a:pt x="28" y="16"/>
                    <a:pt x="29" y="15"/>
                    <a:pt x="31" y="14"/>
                  </a:cubicBezTo>
                  <a:cubicBezTo>
                    <a:pt x="31" y="15"/>
                    <a:pt x="31" y="16"/>
                    <a:pt x="31" y="17"/>
                  </a:cubicBezTo>
                  <a:cubicBezTo>
                    <a:pt x="31" y="19"/>
                    <a:pt x="31" y="20"/>
                    <a:pt x="31" y="21"/>
                  </a:cubicBezTo>
                  <a:cubicBezTo>
                    <a:pt x="30" y="21"/>
                    <a:pt x="30" y="22"/>
                    <a:pt x="29" y="22"/>
                  </a:cubicBezTo>
                  <a:cubicBezTo>
                    <a:pt x="28" y="23"/>
                    <a:pt x="27" y="24"/>
                    <a:pt x="26" y="25"/>
                  </a:cubicBezTo>
                  <a:moveTo>
                    <a:pt x="20" y="18"/>
                  </a:moveTo>
                  <a:cubicBezTo>
                    <a:pt x="21" y="17"/>
                    <a:pt x="23" y="15"/>
                    <a:pt x="23" y="15"/>
                  </a:cubicBezTo>
                  <a:cubicBezTo>
                    <a:pt x="24" y="15"/>
                    <a:pt x="24" y="15"/>
                    <a:pt x="24" y="14"/>
                  </a:cubicBezTo>
                  <a:cubicBezTo>
                    <a:pt x="25" y="14"/>
                    <a:pt x="27" y="14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5"/>
                    <a:pt x="28" y="16"/>
                    <a:pt x="27" y="16"/>
                  </a:cubicBezTo>
                  <a:cubicBezTo>
                    <a:pt x="26" y="17"/>
                    <a:pt x="25" y="18"/>
                    <a:pt x="25" y="18"/>
                  </a:cubicBezTo>
                  <a:cubicBezTo>
                    <a:pt x="24" y="18"/>
                    <a:pt x="23" y="18"/>
                    <a:pt x="22" y="18"/>
                  </a:cubicBezTo>
                  <a:cubicBezTo>
                    <a:pt x="21" y="18"/>
                    <a:pt x="21" y="18"/>
                    <a:pt x="20" y="18"/>
                  </a:cubicBezTo>
                  <a:moveTo>
                    <a:pt x="18" y="18"/>
                  </a:moveTo>
                  <a:cubicBezTo>
                    <a:pt x="18" y="16"/>
                    <a:pt x="18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1" y="10"/>
                    <a:pt x="22" y="9"/>
                    <a:pt x="23" y="8"/>
                  </a:cubicBezTo>
                  <a:cubicBezTo>
                    <a:pt x="23" y="9"/>
                    <a:pt x="23" y="10"/>
                    <a:pt x="23" y="11"/>
                  </a:cubicBezTo>
                  <a:cubicBezTo>
                    <a:pt x="23" y="12"/>
                    <a:pt x="23" y="13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0" y="17"/>
                    <a:pt x="18" y="18"/>
                  </a:cubicBezTo>
                  <a:moveTo>
                    <a:pt x="17" y="8"/>
                  </a:moveTo>
                  <a:cubicBezTo>
                    <a:pt x="18" y="8"/>
                    <a:pt x="20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9"/>
                    <a:pt x="20" y="9"/>
                    <a:pt x="19" y="10"/>
                  </a:cubicBezTo>
                  <a:cubicBezTo>
                    <a:pt x="19" y="11"/>
                    <a:pt x="18" y="11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4" y="11"/>
                    <a:pt x="13" y="11"/>
                  </a:cubicBezTo>
                  <a:cubicBezTo>
                    <a:pt x="12" y="11"/>
                    <a:pt x="12" y="11"/>
                    <a:pt x="11" y="12"/>
                  </a:cubicBezTo>
                  <a:cubicBezTo>
                    <a:pt x="12" y="11"/>
                    <a:pt x="14" y="10"/>
                    <a:pt x="15" y="9"/>
                  </a:cubicBezTo>
                  <a:cubicBezTo>
                    <a:pt x="15" y="9"/>
                    <a:pt x="16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moveTo>
                    <a:pt x="2" y="43"/>
                  </a:moveTo>
                  <a:cubicBezTo>
                    <a:pt x="2" y="35"/>
                    <a:pt x="2" y="30"/>
                    <a:pt x="2" y="24"/>
                  </a:cubicBezTo>
                  <a:cubicBezTo>
                    <a:pt x="1" y="19"/>
                    <a:pt x="1" y="14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9" y="9"/>
                    <a:pt x="9" y="10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2" y="12"/>
                    <a:pt x="13" y="12"/>
                  </a:cubicBezTo>
                  <a:cubicBezTo>
                    <a:pt x="14" y="12"/>
                    <a:pt x="15" y="13"/>
                    <a:pt x="17" y="13"/>
                  </a:cubicBezTo>
                  <a:cubicBezTo>
                    <a:pt x="17" y="15"/>
                    <a:pt x="17" y="16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9"/>
                    <a:pt x="21" y="19"/>
                    <a:pt x="22" y="19"/>
                  </a:cubicBezTo>
                  <a:cubicBezTo>
                    <a:pt x="23" y="19"/>
                    <a:pt x="24" y="19"/>
                    <a:pt x="25" y="19"/>
                  </a:cubicBezTo>
                  <a:cubicBezTo>
                    <a:pt x="25" y="20"/>
                    <a:pt x="25" y="21"/>
                    <a:pt x="25" y="22"/>
                  </a:cubicBezTo>
                  <a:cubicBezTo>
                    <a:pt x="25" y="23"/>
                    <a:pt x="25" y="24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7" y="26"/>
                    <a:pt x="28" y="26"/>
                    <a:pt x="30" y="26"/>
                  </a:cubicBezTo>
                  <a:cubicBezTo>
                    <a:pt x="31" y="26"/>
                    <a:pt x="32" y="26"/>
                    <a:pt x="33" y="26"/>
                  </a:cubicBezTo>
                  <a:cubicBezTo>
                    <a:pt x="33" y="27"/>
                    <a:pt x="33" y="28"/>
                    <a:pt x="33" y="29"/>
                  </a:cubicBezTo>
                  <a:cubicBezTo>
                    <a:pt x="33" y="30"/>
                    <a:pt x="33" y="31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4"/>
                    <a:pt x="36" y="34"/>
                  </a:cubicBezTo>
                  <a:cubicBezTo>
                    <a:pt x="38" y="34"/>
                    <a:pt x="39" y="34"/>
                    <a:pt x="41" y="3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5" y="42"/>
                    <a:pt x="29" y="42"/>
                    <a:pt x="23" y="42"/>
                  </a:cubicBezTo>
                  <a:cubicBezTo>
                    <a:pt x="17" y="42"/>
                    <a:pt x="10" y="42"/>
                    <a:pt x="2" y="43"/>
                  </a:cubicBezTo>
                  <a:moveTo>
                    <a:pt x="10" y="11"/>
                  </a:moveTo>
                  <a:cubicBezTo>
                    <a:pt x="10" y="10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5"/>
                    <a:pt x="13" y="3"/>
                    <a:pt x="16" y="1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6" y="5"/>
                    <a:pt x="16" y="6"/>
                    <a:pt x="16" y="7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3" y="9"/>
                    <a:pt x="12" y="10"/>
                    <a:pt x="10" y="11"/>
                  </a:cubicBezTo>
                  <a:moveTo>
                    <a:pt x="2" y="5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1"/>
                    <a:pt x="11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5"/>
                    <a:pt x="3" y="5"/>
                    <a:pt x="2" y="5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14"/>
                    <a:pt x="0" y="19"/>
                    <a:pt x="1" y="24"/>
                  </a:cubicBezTo>
                  <a:cubicBezTo>
                    <a:pt x="1" y="30"/>
                    <a:pt x="1" y="35"/>
                    <a:pt x="1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9" y="43"/>
                    <a:pt x="16" y="43"/>
                    <a:pt x="23" y="43"/>
                  </a:cubicBezTo>
                  <a:cubicBezTo>
                    <a:pt x="29" y="43"/>
                    <a:pt x="35" y="43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5" y="41"/>
                    <a:pt x="46" y="39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5"/>
                    <a:pt x="48" y="34"/>
                    <a:pt x="48" y="32"/>
                  </a:cubicBezTo>
                  <a:cubicBezTo>
                    <a:pt x="48" y="31"/>
                    <a:pt x="48" y="29"/>
                    <a:pt x="48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4" y="27"/>
                    <a:pt x="42" y="27"/>
                  </a:cubicBezTo>
                  <a:cubicBezTo>
                    <a:pt x="42" y="27"/>
                    <a:pt x="41" y="27"/>
                    <a:pt x="41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cubicBezTo>
                    <a:pt x="40" y="23"/>
                    <a:pt x="40" y="22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4" y="20"/>
                    <a:pt x="33" y="20"/>
                    <a:pt x="32" y="20"/>
                  </a:cubicBezTo>
                  <a:cubicBezTo>
                    <a:pt x="32" y="19"/>
                    <a:pt x="32" y="18"/>
                    <a:pt x="32" y="17"/>
                  </a:cubicBezTo>
                  <a:cubicBezTo>
                    <a:pt x="32" y="16"/>
                    <a:pt x="32" y="14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29" y="13"/>
                    <a:pt x="28" y="13"/>
                  </a:cubicBezTo>
                  <a:cubicBezTo>
                    <a:pt x="27" y="13"/>
                    <a:pt x="25" y="13"/>
                    <a:pt x="24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0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5"/>
                    <a:pt x="17" y="4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Freeform 155"/>
            <p:cNvSpPr>
              <a:spLocks noEditPoints="1"/>
            </p:cNvSpPr>
            <p:nvPr/>
          </p:nvSpPr>
          <p:spPr bwMode="auto">
            <a:xfrm>
              <a:off x="3998" y="2400"/>
              <a:ext cx="14" cy="19"/>
            </a:xfrm>
            <a:custGeom>
              <a:avLst/>
              <a:gdLst>
                <a:gd name="T0" fmla="*/ 2 w 6"/>
                <a:gd name="T1" fmla="*/ 4 h 8"/>
                <a:gd name="T2" fmla="*/ 2 w 6"/>
                <a:gd name="T3" fmla="*/ 1 h 8"/>
                <a:gd name="T4" fmla="*/ 3 w 6"/>
                <a:gd name="T5" fmla="*/ 1 h 8"/>
                <a:gd name="T6" fmla="*/ 4 w 6"/>
                <a:gd name="T7" fmla="*/ 1 h 8"/>
                <a:gd name="T8" fmla="*/ 5 w 6"/>
                <a:gd name="T9" fmla="*/ 1 h 8"/>
                <a:gd name="T10" fmla="*/ 5 w 6"/>
                <a:gd name="T11" fmla="*/ 1 h 8"/>
                <a:gd name="T12" fmla="*/ 5 w 6"/>
                <a:gd name="T13" fmla="*/ 2 h 8"/>
                <a:gd name="T14" fmla="*/ 3 w 6"/>
                <a:gd name="T15" fmla="*/ 2 h 8"/>
                <a:gd name="T16" fmla="*/ 3 w 6"/>
                <a:gd name="T17" fmla="*/ 3 h 8"/>
                <a:gd name="T18" fmla="*/ 3 w 6"/>
                <a:gd name="T19" fmla="*/ 3 h 8"/>
                <a:gd name="T20" fmla="*/ 4 w 6"/>
                <a:gd name="T21" fmla="*/ 7 h 8"/>
                <a:gd name="T22" fmla="*/ 3 w 6"/>
                <a:gd name="T23" fmla="*/ 7 h 8"/>
                <a:gd name="T24" fmla="*/ 1 w 6"/>
                <a:gd name="T25" fmla="*/ 7 h 8"/>
                <a:gd name="T26" fmla="*/ 1 w 6"/>
                <a:gd name="T27" fmla="*/ 6 h 8"/>
                <a:gd name="T28" fmla="*/ 2 w 6"/>
                <a:gd name="T29" fmla="*/ 6 h 8"/>
                <a:gd name="T30" fmla="*/ 3 w 6"/>
                <a:gd name="T31" fmla="*/ 6 h 8"/>
                <a:gd name="T32" fmla="*/ 4 w 6"/>
                <a:gd name="T33" fmla="*/ 4 h 8"/>
                <a:gd name="T34" fmla="*/ 2 w 6"/>
                <a:gd name="T35" fmla="*/ 4 h 8"/>
                <a:gd name="T36" fmla="*/ 2 w 6"/>
                <a:gd name="T37" fmla="*/ 4 h 8"/>
                <a:gd name="T38" fmla="*/ 3 w 6"/>
                <a:gd name="T39" fmla="*/ 0 h 8"/>
                <a:gd name="T40" fmla="*/ 1 w 6"/>
                <a:gd name="T41" fmla="*/ 1 h 8"/>
                <a:gd name="T42" fmla="*/ 1 w 6"/>
                <a:gd name="T43" fmla="*/ 4 h 8"/>
                <a:gd name="T44" fmla="*/ 1 w 6"/>
                <a:gd name="T45" fmla="*/ 5 h 8"/>
                <a:gd name="T46" fmla="*/ 2 w 6"/>
                <a:gd name="T47" fmla="*/ 5 h 8"/>
                <a:gd name="T48" fmla="*/ 2 w 6"/>
                <a:gd name="T49" fmla="*/ 5 h 8"/>
                <a:gd name="T50" fmla="*/ 3 w 6"/>
                <a:gd name="T51" fmla="*/ 5 h 8"/>
                <a:gd name="T52" fmla="*/ 3 w 6"/>
                <a:gd name="T53" fmla="*/ 5 h 8"/>
                <a:gd name="T54" fmla="*/ 2 w 6"/>
                <a:gd name="T55" fmla="*/ 5 h 8"/>
                <a:gd name="T56" fmla="*/ 2 w 6"/>
                <a:gd name="T57" fmla="*/ 5 h 8"/>
                <a:gd name="T58" fmla="*/ 1 w 6"/>
                <a:gd name="T59" fmla="*/ 6 h 8"/>
                <a:gd name="T60" fmla="*/ 1 w 6"/>
                <a:gd name="T61" fmla="*/ 6 h 8"/>
                <a:gd name="T62" fmla="*/ 0 w 6"/>
                <a:gd name="T63" fmla="*/ 7 h 8"/>
                <a:gd name="T64" fmla="*/ 1 w 6"/>
                <a:gd name="T65" fmla="*/ 7 h 8"/>
                <a:gd name="T66" fmla="*/ 3 w 6"/>
                <a:gd name="T67" fmla="*/ 8 h 8"/>
                <a:gd name="T68" fmla="*/ 4 w 6"/>
                <a:gd name="T69" fmla="*/ 7 h 8"/>
                <a:gd name="T70" fmla="*/ 6 w 6"/>
                <a:gd name="T71" fmla="*/ 4 h 8"/>
                <a:gd name="T72" fmla="*/ 5 w 6"/>
                <a:gd name="T73" fmla="*/ 3 h 8"/>
                <a:gd name="T74" fmla="*/ 6 w 6"/>
                <a:gd name="T75" fmla="*/ 2 h 8"/>
                <a:gd name="T76" fmla="*/ 6 w 6"/>
                <a:gd name="T77" fmla="*/ 2 h 8"/>
                <a:gd name="T78" fmla="*/ 6 w 6"/>
                <a:gd name="T79" fmla="*/ 1 h 8"/>
                <a:gd name="T80" fmla="*/ 5 w 6"/>
                <a:gd name="T81" fmla="*/ 0 h 8"/>
                <a:gd name="T82" fmla="*/ 5 w 6"/>
                <a:gd name="T83" fmla="*/ 0 h 8"/>
                <a:gd name="T84" fmla="*/ 4 w 6"/>
                <a:gd name="T85" fmla="*/ 0 h 8"/>
                <a:gd name="T86" fmla="*/ 4 w 6"/>
                <a:gd name="T87" fmla="*/ 0 h 8"/>
                <a:gd name="T88" fmla="*/ 3 w 6"/>
                <a:gd name="T8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" h="8">
                  <a:moveTo>
                    <a:pt x="2" y="4"/>
                  </a:move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5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3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4" y="8"/>
                    <a:pt x="4" y="7"/>
                  </a:cubicBezTo>
                  <a:cubicBezTo>
                    <a:pt x="6" y="7"/>
                    <a:pt x="6" y="6"/>
                    <a:pt x="6" y="4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Freeform 156"/>
            <p:cNvSpPr>
              <a:spLocks noEditPoints="1"/>
            </p:cNvSpPr>
            <p:nvPr/>
          </p:nvSpPr>
          <p:spPr bwMode="auto">
            <a:xfrm>
              <a:off x="3924" y="2343"/>
              <a:ext cx="17" cy="19"/>
            </a:xfrm>
            <a:custGeom>
              <a:avLst/>
              <a:gdLst>
                <a:gd name="T0" fmla="*/ 1 w 7"/>
                <a:gd name="T1" fmla="*/ 3 h 8"/>
                <a:gd name="T2" fmla="*/ 1 w 7"/>
                <a:gd name="T3" fmla="*/ 3 h 8"/>
                <a:gd name="T4" fmla="*/ 1 w 7"/>
                <a:gd name="T5" fmla="*/ 2 h 8"/>
                <a:gd name="T6" fmla="*/ 4 w 7"/>
                <a:gd name="T7" fmla="*/ 0 h 8"/>
                <a:gd name="T8" fmla="*/ 4 w 7"/>
                <a:gd name="T9" fmla="*/ 0 h 8"/>
                <a:gd name="T10" fmla="*/ 4 w 7"/>
                <a:gd name="T11" fmla="*/ 1 h 8"/>
                <a:gd name="T12" fmla="*/ 4 w 7"/>
                <a:gd name="T13" fmla="*/ 6 h 8"/>
                <a:gd name="T14" fmla="*/ 5 w 7"/>
                <a:gd name="T15" fmla="*/ 6 h 8"/>
                <a:gd name="T16" fmla="*/ 6 w 7"/>
                <a:gd name="T17" fmla="*/ 6 h 8"/>
                <a:gd name="T18" fmla="*/ 6 w 7"/>
                <a:gd name="T19" fmla="*/ 7 h 8"/>
                <a:gd name="T20" fmla="*/ 6 w 7"/>
                <a:gd name="T21" fmla="*/ 7 h 8"/>
                <a:gd name="T22" fmla="*/ 6 w 7"/>
                <a:gd name="T23" fmla="*/ 8 h 8"/>
                <a:gd name="T24" fmla="*/ 1 w 7"/>
                <a:gd name="T25" fmla="*/ 7 h 8"/>
                <a:gd name="T26" fmla="*/ 1 w 7"/>
                <a:gd name="T27" fmla="*/ 6 h 8"/>
                <a:gd name="T28" fmla="*/ 1 w 7"/>
                <a:gd name="T29" fmla="*/ 6 h 8"/>
                <a:gd name="T30" fmla="*/ 3 w 7"/>
                <a:gd name="T31" fmla="*/ 6 h 8"/>
                <a:gd name="T32" fmla="*/ 3 w 7"/>
                <a:gd name="T33" fmla="*/ 2 h 8"/>
                <a:gd name="T34" fmla="*/ 1 w 7"/>
                <a:gd name="T35" fmla="*/ 3 h 8"/>
                <a:gd name="T36" fmla="*/ 1 w 7"/>
                <a:gd name="T37" fmla="*/ 3 h 8"/>
                <a:gd name="T38" fmla="*/ 4 w 7"/>
                <a:gd name="T39" fmla="*/ 0 h 8"/>
                <a:gd name="T40" fmla="*/ 3 w 7"/>
                <a:gd name="T41" fmla="*/ 0 h 8"/>
                <a:gd name="T42" fmla="*/ 0 w 7"/>
                <a:gd name="T43" fmla="*/ 1 h 8"/>
                <a:gd name="T44" fmla="*/ 0 w 7"/>
                <a:gd name="T45" fmla="*/ 2 h 8"/>
                <a:gd name="T46" fmla="*/ 0 w 7"/>
                <a:gd name="T47" fmla="*/ 2 h 8"/>
                <a:gd name="T48" fmla="*/ 1 w 7"/>
                <a:gd name="T49" fmla="*/ 4 h 8"/>
                <a:gd name="T50" fmla="*/ 1 w 7"/>
                <a:gd name="T51" fmla="*/ 4 h 8"/>
                <a:gd name="T52" fmla="*/ 1 w 7"/>
                <a:gd name="T53" fmla="*/ 4 h 8"/>
                <a:gd name="T54" fmla="*/ 2 w 7"/>
                <a:gd name="T55" fmla="*/ 4 h 8"/>
                <a:gd name="T56" fmla="*/ 2 w 7"/>
                <a:gd name="T57" fmla="*/ 4 h 8"/>
                <a:gd name="T58" fmla="*/ 2 w 7"/>
                <a:gd name="T59" fmla="*/ 4 h 8"/>
                <a:gd name="T60" fmla="*/ 2 w 7"/>
                <a:gd name="T61" fmla="*/ 5 h 8"/>
                <a:gd name="T62" fmla="*/ 1 w 7"/>
                <a:gd name="T63" fmla="*/ 5 h 8"/>
                <a:gd name="T64" fmla="*/ 1 w 7"/>
                <a:gd name="T65" fmla="*/ 5 h 8"/>
                <a:gd name="T66" fmla="*/ 0 w 7"/>
                <a:gd name="T67" fmla="*/ 6 h 8"/>
                <a:gd name="T68" fmla="*/ 0 w 7"/>
                <a:gd name="T69" fmla="*/ 7 h 8"/>
                <a:gd name="T70" fmla="*/ 1 w 7"/>
                <a:gd name="T71" fmla="*/ 8 h 8"/>
                <a:gd name="T72" fmla="*/ 3 w 7"/>
                <a:gd name="T73" fmla="*/ 8 h 8"/>
                <a:gd name="T74" fmla="*/ 6 w 7"/>
                <a:gd name="T75" fmla="*/ 8 h 8"/>
                <a:gd name="T76" fmla="*/ 6 w 7"/>
                <a:gd name="T77" fmla="*/ 8 h 8"/>
                <a:gd name="T78" fmla="*/ 7 w 7"/>
                <a:gd name="T79" fmla="*/ 7 h 8"/>
                <a:gd name="T80" fmla="*/ 7 w 7"/>
                <a:gd name="T81" fmla="*/ 7 h 8"/>
                <a:gd name="T82" fmla="*/ 7 w 7"/>
                <a:gd name="T83" fmla="*/ 6 h 8"/>
                <a:gd name="T84" fmla="*/ 6 w 7"/>
                <a:gd name="T85" fmla="*/ 5 h 8"/>
                <a:gd name="T86" fmla="*/ 5 w 7"/>
                <a:gd name="T87" fmla="*/ 5 h 8"/>
                <a:gd name="T88" fmla="*/ 5 w 7"/>
                <a:gd name="T89" fmla="*/ 1 h 8"/>
                <a:gd name="T90" fmla="*/ 5 w 7"/>
                <a:gd name="T91" fmla="*/ 0 h 8"/>
                <a:gd name="T92" fmla="*/ 4 w 7"/>
                <a:gd name="T93" fmla="*/ 0 h 8"/>
                <a:gd name="T94" fmla="*/ 4 w 7"/>
                <a:gd name="T95" fmla="*/ 0 h 8"/>
                <a:gd name="T96" fmla="*/ 4 w 7"/>
                <a:gd name="T97" fmla="*/ 0 h 8"/>
                <a:gd name="T98" fmla="*/ 4 w 7"/>
                <a:gd name="T9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" h="8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4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3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Freeform 157"/>
            <p:cNvSpPr>
              <a:spLocks noEditPoints="1"/>
            </p:cNvSpPr>
            <p:nvPr/>
          </p:nvSpPr>
          <p:spPr bwMode="auto">
            <a:xfrm>
              <a:off x="3941" y="2355"/>
              <a:ext cx="17" cy="19"/>
            </a:xfrm>
            <a:custGeom>
              <a:avLst/>
              <a:gdLst>
                <a:gd name="T0" fmla="*/ 1 w 7"/>
                <a:gd name="T1" fmla="*/ 2 h 8"/>
                <a:gd name="T2" fmla="*/ 1 w 7"/>
                <a:gd name="T3" fmla="*/ 1 h 8"/>
                <a:gd name="T4" fmla="*/ 3 w 7"/>
                <a:gd name="T5" fmla="*/ 1 h 8"/>
                <a:gd name="T6" fmla="*/ 5 w 7"/>
                <a:gd name="T7" fmla="*/ 2 h 8"/>
                <a:gd name="T8" fmla="*/ 3 w 7"/>
                <a:gd name="T9" fmla="*/ 6 h 8"/>
                <a:gd name="T10" fmla="*/ 3 w 7"/>
                <a:gd name="T11" fmla="*/ 6 h 8"/>
                <a:gd name="T12" fmla="*/ 4 w 7"/>
                <a:gd name="T13" fmla="*/ 7 h 8"/>
                <a:gd name="T14" fmla="*/ 6 w 7"/>
                <a:gd name="T15" fmla="*/ 7 h 8"/>
                <a:gd name="T16" fmla="*/ 6 w 7"/>
                <a:gd name="T17" fmla="*/ 8 h 8"/>
                <a:gd name="T18" fmla="*/ 3 w 7"/>
                <a:gd name="T19" fmla="*/ 8 h 8"/>
                <a:gd name="T20" fmla="*/ 2 w 7"/>
                <a:gd name="T21" fmla="*/ 8 h 8"/>
                <a:gd name="T22" fmla="*/ 2 w 7"/>
                <a:gd name="T23" fmla="*/ 7 h 8"/>
                <a:gd name="T24" fmla="*/ 2 w 7"/>
                <a:gd name="T25" fmla="*/ 7 h 8"/>
                <a:gd name="T26" fmla="*/ 2 w 7"/>
                <a:gd name="T27" fmla="*/ 6 h 8"/>
                <a:gd name="T28" fmla="*/ 4 w 7"/>
                <a:gd name="T29" fmla="*/ 4 h 8"/>
                <a:gd name="T30" fmla="*/ 4 w 7"/>
                <a:gd name="T31" fmla="*/ 3 h 8"/>
                <a:gd name="T32" fmla="*/ 3 w 7"/>
                <a:gd name="T33" fmla="*/ 2 h 8"/>
                <a:gd name="T34" fmla="*/ 3 w 7"/>
                <a:gd name="T35" fmla="*/ 2 h 8"/>
                <a:gd name="T36" fmla="*/ 1 w 7"/>
                <a:gd name="T37" fmla="*/ 2 h 8"/>
                <a:gd name="T38" fmla="*/ 3 w 7"/>
                <a:gd name="T39" fmla="*/ 0 h 8"/>
                <a:gd name="T40" fmla="*/ 1 w 7"/>
                <a:gd name="T41" fmla="*/ 1 h 8"/>
                <a:gd name="T42" fmla="*/ 0 w 7"/>
                <a:gd name="T43" fmla="*/ 1 h 8"/>
                <a:gd name="T44" fmla="*/ 1 w 7"/>
                <a:gd name="T45" fmla="*/ 3 h 8"/>
                <a:gd name="T46" fmla="*/ 1 w 7"/>
                <a:gd name="T47" fmla="*/ 3 h 8"/>
                <a:gd name="T48" fmla="*/ 1 w 7"/>
                <a:gd name="T49" fmla="*/ 3 h 8"/>
                <a:gd name="T50" fmla="*/ 3 w 7"/>
                <a:gd name="T51" fmla="*/ 3 h 8"/>
                <a:gd name="T52" fmla="*/ 3 w 7"/>
                <a:gd name="T53" fmla="*/ 3 h 8"/>
                <a:gd name="T54" fmla="*/ 3 w 7"/>
                <a:gd name="T55" fmla="*/ 3 h 8"/>
                <a:gd name="T56" fmla="*/ 3 w 7"/>
                <a:gd name="T57" fmla="*/ 4 h 8"/>
                <a:gd name="T58" fmla="*/ 1 w 7"/>
                <a:gd name="T59" fmla="*/ 6 h 8"/>
                <a:gd name="T60" fmla="*/ 1 w 7"/>
                <a:gd name="T61" fmla="*/ 6 h 8"/>
                <a:gd name="T62" fmla="*/ 1 w 7"/>
                <a:gd name="T63" fmla="*/ 7 h 8"/>
                <a:gd name="T64" fmla="*/ 1 w 7"/>
                <a:gd name="T65" fmla="*/ 8 h 8"/>
                <a:gd name="T66" fmla="*/ 1 w 7"/>
                <a:gd name="T67" fmla="*/ 8 h 8"/>
                <a:gd name="T68" fmla="*/ 1 w 7"/>
                <a:gd name="T69" fmla="*/ 8 h 8"/>
                <a:gd name="T70" fmla="*/ 3 w 7"/>
                <a:gd name="T71" fmla="*/ 8 h 8"/>
                <a:gd name="T72" fmla="*/ 6 w 7"/>
                <a:gd name="T73" fmla="*/ 8 h 8"/>
                <a:gd name="T74" fmla="*/ 7 w 7"/>
                <a:gd name="T75" fmla="*/ 8 h 8"/>
                <a:gd name="T76" fmla="*/ 7 w 7"/>
                <a:gd name="T77" fmla="*/ 8 h 8"/>
                <a:gd name="T78" fmla="*/ 7 w 7"/>
                <a:gd name="T79" fmla="*/ 6 h 8"/>
                <a:gd name="T80" fmla="*/ 6 w 7"/>
                <a:gd name="T81" fmla="*/ 6 h 8"/>
                <a:gd name="T82" fmla="*/ 6 w 7"/>
                <a:gd name="T83" fmla="*/ 6 h 8"/>
                <a:gd name="T84" fmla="*/ 4 w 7"/>
                <a:gd name="T85" fmla="*/ 6 h 8"/>
                <a:gd name="T86" fmla="*/ 6 w 7"/>
                <a:gd name="T87" fmla="*/ 1 h 8"/>
                <a:gd name="T88" fmla="*/ 3 w 7"/>
                <a:gd name="T8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" h="8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6" y="3"/>
                    <a:pt x="4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7" y="3"/>
                    <a:pt x="6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Freeform 158"/>
            <p:cNvSpPr>
              <a:spLocks noEditPoints="1"/>
            </p:cNvSpPr>
            <p:nvPr/>
          </p:nvSpPr>
          <p:spPr bwMode="auto">
            <a:xfrm>
              <a:off x="3960" y="2370"/>
              <a:ext cx="14" cy="21"/>
            </a:xfrm>
            <a:custGeom>
              <a:avLst/>
              <a:gdLst>
                <a:gd name="T0" fmla="*/ 1 w 6"/>
                <a:gd name="T1" fmla="*/ 2 h 9"/>
                <a:gd name="T2" fmla="*/ 1 w 6"/>
                <a:gd name="T3" fmla="*/ 1 h 9"/>
                <a:gd name="T4" fmla="*/ 2 w 6"/>
                <a:gd name="T5" fmla="*/ 1 h 9"/>
                <a:gd name="T6" fmla="*/ 3 w 6"/>
                <a:gd name="T7" fmla="*/ 1 h 9"/>
                <a:gd name="T8" fmla="*/ 5 w 6"/>
                <a:gd name="T9" fmla="*/ 1 h 9"/>
                <a:gd name="T10" fmla="*/ 5 w 6"/>
                <a:gd name="T11" fmla="*/ 2 h 9"/>
                <a:gd name="T12" fmla="*/ 4 w 6"/>
                <a:gd name="T13" fmla="*/ 4 h 9"/>
                <a:gd name="T14" fmla="*/ 4 w 6"/>
                <a:gd name="T15" fmla="*/ 4 h 9"/>
                <a:gd name="T16" fmla="*/ 4 w 6"/>
                <a:gd name="T17" fmla="*/ 4 h 9"/>
                <a:gd name="T18" fmla="*/ 6 w 6"/>
                <a:gd name="T19" fmla="*/ 6 h 9"/>
                <a:gd name="T20" fmla="*/ 4 w 6"/>
                <a:gd name="T21" fmla="*/ 8 h 9"/>
                <a:gd name="T22" fmla="*/ 3 w 6"/>
                <a:gd name="T23" fmla="*/ 8 h 9"/>
                <a:gd name="T24" fmla="*/ 1 w 6"/>
                <a:gd name="T25" fmla="*/ 8 h 9"/>
                <a:gd name="T26" fmla="*/ 1 w 6"/>
                <a:gd name="T27" fmla="*/ 7 h 9"/>
                <a:gd name="T28" fmla="*/ 3 w 6"/>
                <a:gd name="T29" fmla="*/ 7 h 9"/>
                <a:gd name="T30" fmla="*/ 3 w 6"/>
                <a:gd name="T31" fmla="*/ 7 h 9"/>
                <a:gd name="T32" fmla="*/ 4 w 6"/>
                <a:gd name="T33" fmla="*/ 7 h 9"/>
                <a:gd name="T34" fmla="*/ 4 w 6"/>
                <a:gd name="T35" fmla="*/ 6 h 9"/>
                <a:gd name="T36" fmla="*/ 4 w 6"/>
                <a:gd name="T37" fmla="*/ 5 h 9"/>
                <a:gd name="T38" fmla="*/ 3 w 6"/>
                <a:gd name="T39" fmla="*/ 5 h 9"/>
                <a:gd name="T40" fmla="*/ 2 w 6"/>
                <a:gd name="T41" fmla="*/ 5 h 9"/>
                <a:gd name="T42" fmla="*/ 2 w 6"/>
                <a:gd name="T43" fmla="*/ 4 h 9"/>
                <a:gd name="T44" fmla="*/ 2 w 6"/>
                <a:gd name="T45" fmla="*/ 4 h 9"/>
                <a:gd name="T46" fmla="*/ 4 w 6"/>
                <a:gd name="T47" fmla="*/ 4 h 9"/>
                <a:gd name="T48" fmla="*/ 4 w 6"/>
                <a:gd name="T49" fmla="*/ 3 h 9"/>
                <a:gd name="T50" fmla="*/ 2 w 6"/>
                <a:gd name="T51" fmla="*/ 2 h 9"/>
                <a:gd name="T52" fmla="*/ 1 w 6"/>
                <a:gd name="T53" fmla="*/ 2 h 9"/>
                <a:gd name="T54" fmla="*/ 3 w 6"/>
                <a:gd name="T55" fmla="*/ 0 h 9"/>
                <a:gd name="T56" fmla="*/ 1 w 6"/>
                <a:gd name="T57" fmla="*/ 0 h 9"/>
                <a:gd name="T58" fmla="*/ 1 w 6"/>
                <a:gd name="T59" fmla="*/ 1 h 9"/>
                <a:gd name="T60" fmla="*/ 1 w 6"/>
                <a:gd name="T61" fmla="*/ 1 h 9"/>
                <a:gd name="T62" fmla="*/ 1 w 6"/>
                <a:gd name="T63" fmla="*/ 2 h 9"/>
                <a:gd name="T64" fmla="*/ 1 w 6"/>
                <a:gd name="T65" fmla="*/ 3 h 9"/>
                <a:gd name="T66" fmla="*/ 1 w 6"/>
                <a:gd name="T67" fmla="*/ 3 h 9"/>
                <a:gd name="T68" fmla="*/ 1 w 6"/>
                <a:gd name="T69" fmla="*/ 3 h 9"/>
                <a:gd name="T70" fmla="*/ 2 w 6"/>
                <a:gd name="T71" fmla="*/ 2 h 9"/>
                <a:gd name="T72" fmla="*/ 3 w 6"/>
                <a:gd name="T73" fmla="*/ 3 h 9"/>
                <a:gd name="T74" fmla="*/ 3 w 6"/>
                <a:gd name="T75" fmla="*/ 3 h 9"/>
                <a:gd name="T76" fmla="*/ 2 w 6"/>
                <a:gd name="T77" fmla="*/ 3 h 9"/>
                <a:gd name="T78" fmla="*/ 2 w 6"/>
                <a:gd name="T79" fmla="*/ 3 h 9"/>
                <a:gd name="T80" fmla="*/ 2 w 6"/>
                <a:gd name="T81" fmla="*/ 3 h 9"/>
                <a:gd name="T82" fmla="*/ 1 w 6"/>
                <a:gd name="T83" fmla="*/ 4 h 9"/>
                <a:gd name="T84" fmla="*/ 1 w 6"/>
                <a:gd name="T85" fmla="*/ 4 h 9"/>
                <a:gd name="T86" fmla="*/ 1 w 6"/>
                <a:gd name="T87" fmla="*/ 5 h 9"/>
                <a:gd name="T88" fmla="*/ 2 w 6"/>
                <a:gd name="T89" fmla="*/ 5 h 9"/>
                <a:gd name="T90" fmla="*/ 2 w 6"/>
                <a:gd name="T91" fmla="*/ 6 h 9"/>
                <a:gd name="T92" fmla="*/ 3 w 6"/>
                <a:gd name="T93" fmla="*/ 5 h 9"/>
                <a:gd name="T94" fmla="*/ 3 w 6"/>
                <a:gd name="T95" fmla="*/ 6 h 9"/>
                <a:gd name="T96" fmla="*/ 4 w 6"/>
                <a:gd name="T97" fmla="*/ 6 h 9"/>
                <a:gd name="T98" fmla="*/ 4 w 6"/>
                <a:gd name="T99" fmla="*/ 6 h 9"/>
                <a:gd name="T100" fmla="*/ 3 w 6"/>
                <a:gd name="T101" fmla="*/ 6 h 9"/>
                <a:gd name="T102" fmla="*/ 3 w 6"/>
                <a:gd name="T103" fmla="*/ 6 h 9"/>
                <a:gd name="T104" fmla="*/ 2 w 6"/>
                <a:gd name="T105" fmla="*/ 6 h 9"/>
                <a:gd name="T106" fmla="*/ 1 w 6"/>
                <a:gd name="T107" fmla="*/ 6 h 9"/>
                <a:gd name="T108" fmla="*/ 0 w 6"/>
                <a:gd name="T109" fmla="*/ 8 h 9"/>
                <a:gd name="T110" fmla="*/ 0 w 6"/>
                <a:gd name="T111" fmla="*/ 8 h 9"/>
                <a:gd name="T112" fmla="*/ 3 w 6"/>
                <a:gd name="T113" fmla="*/ 9 h 9"/>
                <a:gd name="T114" fmla="*/ 4 w 6"/>
                <a:gd name="T115" fmla="*/ 9 h 9"/>
                <a:gd name="T116" fmla="*/ 6 w 6"/>
                <a:gd name="T117" fmla="*/ 6 h 9"/>
                <a:gd name="T118" fmla="*/ 5 w 6"/>
                <a:gd name="T119" fmla="*/ 4 h 9"/>
                <a:gd name="T120" fmla="*/ 6 w 6"/>
                <a:gd name="T121" fmla="*/ 2 h 9"/>
                <a:gd name="T122" fmla="*/ 5 w 6"/>
                <a:gd name="T123" fmla="*/ 1 h 9"/>
                <a:gd name="T124" fmla="*/ 3 w 6"/>
                <a:gd name="T1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" h="9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6" y="6"/>
                    <a:pt x="6" y="6"/>
                  </a:cubicBezTo>
                  <a:cubicBezTo>
                    <a:pt x="6" y="7"/>
                    <a:pt x="5" y="8"/>
                    <a:pt x="4" y="8"/>
                  </a:cubicBezTo>
                  <a:cubicBezTo>
                    <a:pt x="4" y="8"/>
                    <a:pt x="4" y="8"/>
                    <a:pt x="3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6" y="8"/>
                    <a:pt x="6" y="6"/>
                  </a:cubicBezTo>
                  <a:cubicBezTo>
                    <a:pt x="6" y="6"/>
                    <a:pt x="6" y="4"/>
                    <a:pt x="5" y="4"/>
                  </a:cubicBezTo>
                  <a:cubicBezTo>
                    <a:pt x="5" y="3"/>
                    <a:pt x="6" y="3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Freeform 159"/>
            <p:cNvSpPr>
              <a:spLocks noEditPoints="1"/>
            </p:cNvSpPr>
            <p:nvPr/>
          </p:nvSpPr>
          <p:spPr bwMode="auto">
            <a:xfrm>
              <a:off x="3982" y="2389"/>
              <a:ext cx="7" cy="7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2 h 3"/>
                <a:gd name="T4" fmla="*/ 2 w 3"/>
                <a:gd name="T5" fmla="*/ 2 h 3"/>
                <a:gd name="T6" fmla="*/ 2 w 3"/>
                <a:gd name="T7" fmla="*/ 2 h 3"/>
                <a:gd name="T8" fmla="*/ 3 w 3"/>
                <a:gd name="T9" fmla="*/ 0 h 3"/>
                <a:gd name="T10" fmla="*/ 2 w 3"/>
                <a:gd name="T11" fmla="*/ 1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1 w 3"/>
                <a:gd name="T19" fmla="*/ 3 h 3"/>
                <a:gd name="T20" fmla="*/ 2 w 3"/>
                <a:gd name="T21" fmla="*/ 3 h 3"/>
                <a:gd name="T22" fmla="*/ 3 w 3"/>
                <a:gd name="T23" fmla="*/ 3 h 3"/>
                <a:gd name="T24" fmla="*/ 3 w 3"/>
                <a:gd name="T25" fmla="*/ 2 h 3"/>
                <a:gd name="T26" fmla="*/ 3 w 3"/>
                <a:gd name="T27" fmla="*/ 1 h 3"/>
                <a:gd name="T28" fmla="*/ 3 w 3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Freeform 160"/>
            <p:cNvSpPr>
              <a:spLocks noEditPoints="1"/>
            </p:cNvSpPr>
            <p:nvPr/>
          </p:nvSpPr>
          <p:spPr bwMode="auto">
            <a:xfrm>
              <a:off x="3977" y="2384"/>
              <a:ext cx="19" cy="21"/>
            </a:xfrm>
            <a:custGeom>
              <a:avLst/>
              <a:gdLst>
                <a:gd name="T0" fmla="*/ 5 w 8"/>
                <a:gd name="T1" fmla="*/ 1 h 9"/>
                <a:gd name="T2" fmla="*/ 6 w 8"/>
                <a:gd name="T3" fmla="*/ 1 h 9"/>
                <a:gd name="T4" fmla="*/ 5 w 8"/>
                <a:gd name="T5" fmla="*/ 2 h 9"/>
                <a:gd name="T6" fmla="*/ 5 w 8"/>
                <a:gd name="T7" fmla="*/ 5 h 9"/>
                <a:gd name="T8" fmla="*/ 6 w 8"/>
                <a:gd name="T9" fmla="*/ 5 h 9"/>
                <a:gd name="T10" fmla="*/ 6 w 8"/>
                <a:gd name="T11" fmla="*/ 5 h 9"/>
                <a:gd name="T12" fmla="*/ 7 w 8"/>
                <a:gd name="T13" fmla="*/ 5 h 9"/>
                <a:gd name="T14" fmla="*/ 7 w 8"/>
                <a:gd name="T15" fmla="*/ 6 h 9"/>
                <a:gd name="T16" fmla="*/ 7 w 8"/>
                <a:gd name="T17" fmla="*/ 6 h 9"/>
                <a:gd name="T18" fmla="*/ 6 w 8"/>
                <a:gd name="T19" fmla="*/ 6 h 9"/>
                <a:gd name="T20" fmla="*/ 5 w 8"/>
                <a:gd name="T21" fmla="*/ 6 h 9"/>
                <a:gd name="T22" fmla="*/ 5 w 8"/>
                <a:gd name="T23" fmla="*/ 6 h 9"/>
                <a:gd name="T24" fmla="*/ 5 w 8"/>
                <a:gd name="T25" fmla="*/ 8 h 9"/>
                <a:gd name="T26" fmla="*/ 5 w 8"/>
                <a:gd name="T27" fmla="*/ 9 h 9"/>
                <a:gd name="T28" fmla="*/ 5 w 8"/>
                <a:gd name="T29" fmla="*/ 9 h 9"/>
                <a:gd name="T30" fmla="*/ 5 w 8"/>
                <a:gd name="T31" fmla="*/ 7 h 9"/>
                <a:gd name="T32" fmla="*/ 5 w 8"/>
                <a:gd name="T33" fmla="*/ 7 h 9"/>
                <a:gd name="T34" fmla="*/ 5 w 8"/>
                <a:gd name="T35" fmla="*/ 6 h 9"/>
                <a:gd name="T36" fmla="*/ 4 w 8"/>
                <a:gd name="T37" fmla="*/ 6 h 9"/>
                <a:gd name="T38" fmla="*/ 4 w 8"/>
                <a:gd name="T39" fmla="*/ 6 h 9"/>
                <a:gd name="T40" fmla="*/ 4 w 8"/>
                <a:gd name="T41" fmla="*/ 6 h 9"/>
                <a:gd name="T42" fmla="*/ 3 w 8"/>
                <a:gd name="T43" fmla="*/ 6 h 9"/>
                <a:gd name="T44" fmla="*/ 2 w 8"/>
                <a:gd name="T45" fmla="*/ 6 h 9"/>
                <a:gd name="T46" fmla="*/ 1 w 8"/>
                <a:gd name="T47" fmla="*/ 6 h 9"/>
                <a:gd name="T48" fmla="*/ 1 w 8"/>
                <a:gd name="T49" fmla="*/ 5 h 9"/>
                <a:gd name="T50" fmla="*/ 4 w 8"/>
                <a:gd name="T51" fmla="*/ 1 h 9"/>
                <a:gd name="T52" fmla="*/ 4 w 8"/>
                <a:gd name="T53" fmla="*/ 1 h 9"/>
                <a:gd name="T54" fmla="*/ 5 w 8"/>
                <a:gd name="T55" fmla="*/ 1 h 9"/>
                <a:gd name="T56" fmla="*/ 6 w 8"/>
                <a:gd name="T57" fmla="*/ 0 h 9"/>
                <a:gd name="T58" fmla="*/ 5 w 8"/>
                <a:gd name="T59" fmla="*/ 1 h 9"/>
                <a:gd name="T60" fmla="*/ 4 w 8"/>
                <a:gd name="T61" fmla="*/ 1 h 9"/>
                <a:gd name="T62" fmla="*/ 4 w 8"/>
                <a:gd name="T63" fmla="*/ 1 h 9"/>
                <a:gd name="T64" fmla="*/ 0 w 8"/>
                <a:gd name="T65" fmla="*/ 5 h 9"/>
                <a:gd name="T66" fmla="*/ 0 w 8"/>
                <a:gd name="T67" fmla="*/ 7 h 9"/>
                <a:gd name="T68" fmla="*/ 1 w 8"/>
                <a:gd name="T69" fmla="*/ 7 h 9"/>
                <a:gd name="T70" fmla="*/ 2 w 8"/>
                <a:gd name="T71" fmla="*/ 7 h 9"/>
                <a:gd name="T72" fmla="*/ 3 w 8"/>
                <a:gd name="T73" fmla="*/ 7 h 9"/>
                <a:gd name="T74" fmla="*/ 4 w 8"/>
                <a:gd name="T75" fmla="*/ 7 h 9"/>
                <a:gd name="T76" fmla="*/ 4 w 8"/>
                <a:gd name="T77" fmla="*/ 7 h 9"/>
                <a:gd name="T78" fmla="*/ 4 w 8"/>
                <a:gd name="T79" fmla="*/ 9 h 9"/>
                <a:gd name="T80" fmla="*/ 4 w 8"/>
                <a:gd name="T81" fmla="*/ 9 h 9"/>
                <a:gd name="T82" fmla="*/ 4 w 8"/>
                <a:gd name="T83" fmla="*/ 9 h 9"/>
                <a:gd name="T84" fmla="*/ 6 w 8"/>
                <a:gd name="T85" fmla="*/ 9 h 9"/>
                <a:gd name="T86" fmla="*/ 6 w 8"/>
                <a:gd name="T87" fmla="*/ 9 h 9"/>
                <a:gd name="T88" fmla="*/ 6 w 8"/>
                <a:gd name="T89" fmla="*/ 8 h 9"/>
                <a:gd name="T90" fmla="*/ 6 w 8"/>
                <a:gd name="T91" fmla="*/ 7 h 9"/>
                <a:gd name="T92" fmla="*/ 7 w 8"/>
                <a:gd name="T93" fmla="*/ 7 h 9"/>
                <a:gd name="T94" fmla="*/ 7 w 8"/>
                <a:gd name="T95" fmla="*/ 7 h 9"/>
                <a:gd name="T96" fmla="*/ 8 w 8"/>
                <a:gd name="T97" fmla="*/ 6 h 9"/>
                <a:gd name="T98" fmla="*/ 8 w 8"/>
                <a:gd name="T99" fmla="*/ 5 h 9"/>
                <a:gd name="T100" fmla="*/ 8 w 8"/>
                <a:gd name="T101" fmla="*/ 5 h 9"/>
                <a:gd name="T102" fmla="*/ 7 w 8"/>
                <a:gd name="T103" fmla="*/ 5 h 9"/>
                <a:gd name="T104" fmla="*/ 7 w 8"/>
                <a:gd name="T105" fmla="*/ 5 h 9"/>
                <a:gd name="T106" fmla="*/ 6 w 8"/>
                <a:gd name="T107" fmla="*/ 5 h 9"/>
                <a:gd name="T108" fmla="*/ 6 w 8"/>
                <a:gd name="T109" fmla="*/ 2 h 9"/>
                <a:gd name="T110" fmla="*/ 6 w 8"/>
                <a:gd name="T111" fmla="*/ 1 h 9"/>
                <a:gd name="T112" fmla="*/ 6 w 8"/>
                <a:gd name="T113" fmla="*/ 1 h 9"/>
                <a:gd name="T114" fmla="*/ 6 w 8"/>
                <a:gd name="T1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" h="9">
                  <a:moveTo>
                    <a:pt x="5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8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3" y="3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1"/>
            <p:cNvSpPr>
              <a:spLocks noEditPoints="1"/>
            </p:cNvSpPr>
            <p:nvPr/>
          </p:nvSpPr>
          <p:spPr bwMode="auto">
            <a:xfrm>
              <a:off x="4074" y="2067"/>
              <a:ext cx="141" cy="79"/>
            </a:xfrm>
            <a:custGeom>
              <a:avLst/>
              <a:gdLst>
                <a:gd name="T0" fmla="*/ 26 w 59"/>
                <a:gd name="T1" fmla="*/ 28 h 33"/>
                <a:gd name="T2" fmla="*/ 23 w 59"/>
                <a:gd name="T3" fmla="*/ 30 h 33"/>
                <a:gd name="T4" fmla="*/ 24 w 59"/>
                <a:gd name="T5" fmla="*/ 25 h 33"/>
                <a:gd name="T6" fmla="*/ 23 w 59"/>
                <a:gd name="T7" fmla="*/ 30 h 33"/>
                <a:gd name="T8" fmla="*/ 20 w 59"/>
                <a:gd name="T9" fmla="*/ 23 h 33"/>
                <a:gd name="T10" fmla="*/ 17 w 59"/>
                <a:gd name="T11" fmla="*/ 26 h 33"/>
                <a:gd name="T12" fmla="*/ 19 w 59"/>
                <a:gd name="T13" fmla="*/ 23 h 33"/>
                <a:gd name="T14" fmla="*/ 9 w 59"/>
                <a:gd name="T15" fmla="*/ 20 h 33"/>
                <a:gd name="T16" fmla="*/ 8 w 59"/>
                <a:gd name="T17" fmla="*/ 21 h 33"/>
                <a:gd name="T18" fmla="*/ 48 w 59"/>
                <a:gd name="T19" fmla="*/ 20 h 33"/>
                <a:gd name="T20" fmla="*/ 7 w 59"/>
                <a:gd name="T21" fmla="*/ 20 h 33"/>
                <a:gd name="T22" fmla="*/ 7 w 59"/>
                <a:gd name="T23" fmla="*/ 20 h 33"/>
                <a:gd name="T24" fmla="*/ 10 w 59"/>
                <a:gd name="T25" fmla="*/ 18 h 33"/>
                <a:gd name="T26" fmla="*/ 17 w 59"/>
                <a:gd name="T27" fmla="*/ 13 h 33"/>
                <a:gd name="T28" fmla="*/ 29 w 59"/>
                <a:gd name="T29" fmla="*/ 10 h 33"/>
                <a:gd name="T30" fmla="*/ 44 w 59"/>
                <a:gd name="T31" fmla="*/ 24 h 33"/>
                <a:gd name="T32" fmla="*/ 41 w 59"/>
                <a:gd name="T33" fmla="*/ 27 h 33"/>
                <a:gd name="T34" fmla="*/ 32 w 59"/>
                <a:gd name="T35" fmla="*/ 23 h 33"/>
                <a:gd name="T36" fmla="*/ 35 w 59"/>
                <a:gd name="T37" fmla="*/ 30 h 33"/>
                <a:gd name="T38" fmla="*/ 33 w 59"/>
                <a:gd name="T39" fmla="*/ 30 h 33"/>
                <a:gd name="T40" fmla="*/ 29 w 59"/>
                <a:gd name="T41" fmla="*/ 28 h 33"/>
                <a:gd name="T42" fmla="*/ 24 w 59"/>
                <a:gd name="T43" fmla="*/ 23 h 33"/>
                <a:gd name="T44" fmla="*/ 16 w 59"/>
                <a:gd name="T45" fmla="*/ 22 h 33"/>
                <a:gd name="T46" fmla="*/ 14 w 59"/>
                <a:gd name="T47" fmla="*/ 6 h 33"/>
                <a:gd name="T48" fmla="*/ 9 w 59"/>
                <a:gd name="T49" fmla="*/ 19 h 33"/>
                <a:gd name="T50" fmla="*/ 21 w 59"/>
                <a:gd name="T51" fmla="*/ 7 h 33"/>
                <a:gd name="T52" fmla="*/ 43 w 59"/>
                <a:gd name="T53" fmla="*/ 7 h 33"/>
                <a:gd name="T54" fmla="*/ 32 w 59"/>
                <a:gd name="T55" fmla="*/ 12 h 33"/>
                <a:gd name="T56" fmla="*/ 19 w 59"/>
                <a:gd name="T57" fmla="*/ 12 h 33"/>
                <a:gd name="T58" fmla="*/ 49 w 59"/>
                <a:gd name="T59" fmla="*/ 18 h 33"/>
                <a:gd name="T60" fmla="*/ 44 w 59"/>
                <a:gd name="T61" fmla="*/ 6 h 33"/>
                <a:gd name="T62" fmla="*/ 43 w 59"/>
                <a:gd name="T63" fmla="*/ 3 h 33"/>
                <a:gd name="T64" fmla="*/ 36 w 59"/>
                <a:gd name="T65" fmla="*/ 6 h 33"/>
                <a:gd name="T66" fmla="*/ 19 w 59"/>
                <a:gd name="T67" fmla="*/ 7 h 33"/>
                <a:gd name="T68" fmla="*/ 8 w 59"/>
                <a:gd name="T69" fmla="*/ 1 h 33"/>
                <a:gd name="T70" fmla="*/ 7 w 59"/>
                <a:gd name="T71" fmla="*/ 18 h 33"/>
                <a:gd name="T72" fmla="*/ 4 w 59"/>
                <a:gd name="T73" fmla="*/ 19 h 33"/>
                <a:gd name="T74" fmla="*/ 5 w 59"/>
                <a:gd name="T75" fmla="*/ 16 h 33"/>
                <a:gd name="T76" fmla="*/ 5 w 59"/>
                <a:gd name="T77" fmla="*/ 15 h 33"/>
                <a:gd name="T78" fmla="*/ 4 w 59"/>
                <a:gd name="T79" fmla="*/ 14 h 33"/>
                <a:gd name="T80" fmla="*/ 1 w 59"/>
                <a:gd name="T81" fmla="*/ 16 h 33"/>
                <a:gd name="T82" fmla="*/ 0 w 59"/>
                <a:gd name="T83" fmla="*/ 17 h 33"/>
                <a:gd name="T84" fmla="*/ 6 w 59"/>
                <a:gd name="T85" fmla="*/ 21 h 33"/>
                <a:gd name="T86" fmla="*/ 17 w 59"/>
                <a:gd name="T87" fmla="*/ 27 h 33"/>
                <a:gd name="T88" fmla="*/ 21 w 59"/>
                <a:gd name="T89" fmla="*/ 29 h 33"/>
                <a:gd name="T90" fmla="*/ 28 w 59"/>
                <a:gd name="T91" fmla="*/ 32 h 33"/>
                <a:gd name="T92" fmla="*/ 35 w 59"/>
                <a:gd name="T93" fmla="*/ 31 h 33"/>
                <a:gd name="T94" fmla="*/ 43 w 59"/>
                <a:gd name="T95" fmla="*/ 25 h 33"/>
                <a:gd name="T96" fmla="*/ 49 w 59"/>
                <a:gd name="T97" fmla="*/ 21 h 33"/>
                <a:gd name="T98" fmla="*/ 57 w 59"/>
                <a:gd name="T99" fmla="*/ 17 h 33"/>
                <a:gd name="T100" fmla="*/ 56 w 59"/>
                <a:gd name="T101" fmla="*/ 16 h 33"/>
                <a:gd name="T102" fmla="*/ 57 w 59"/>
                <a:gd name="T103" fmla="*/ 13 h 33"/>
                <a:gd name="T104" fmla="*/ 52 w 59"/>
                <a:gd name="T105" fmla="*/ 18 h 33"/>
                <a:gd name="T106" fmla="*/ 51 w 59"/>
                <a:gd name="T107" fmla="*/ 19 h 33"/>
                <a:gd name="T108" fmla="*/ 49 w 59"/>
                <a:gd name="T109" fmla="*/ 20 h 33"/>
                <a:gd name="T110" fmla="*/ 51 w 59"/>
                <a:gd name="T111" fmla="*/ 15 h 33"/>
                <a:gd name="T112" fmla="*/ 50 w 59"/>
                <a:gd name="T1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33">
                  <a:moveTo>
                    <a:pt x="26" y="32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5" y="31"/>
                    <a:pt x="25" y="31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7" y="31"/>
                    <a:pt x="27" y="31"/>
                  </a:cubicBezTo>
                  <a:cubicBezTo>
                    <a:pt x="26" y="32"/>
                    <a:pt x="26" y="32"/>
                    <a:pt x="26" y="32"/>
                  </a:cubicBezTo>
                  <a:moveTo>
                    <a:pt x="23" y="30"/>
                  </a:moveTo>
                  <a:cubicBezTo>
                    <a:pt x="23" y="30"/>
                    <a:pt x="23" y="30"/>
                    <a:pt x="22" y="30"/>
                  </a:cubicBezTo>
                  <a:cubicBezTo>
                    <a:pt x="22" y="29"/>
                    <a:pt x="22" y="29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7"/>
                    <a:pt x="23" y="27"/>
                    <a:pt x="23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6" y="25"/>
                  </a:cubicBezTo>
                  <a:cubicBezTo>
                    <a:pt x="26" y="25"/>
                    <a:pt x="26" y="26"/>
                    <a:pt x="25" y="26"/>
                  </a:cubicBezTo>
                  <a:cubicBezTo>
                    <a:pt x="25" y="27"/>
                    <a:pt x="25" y="28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3" y="30"/>
                  </a:cubicBezTo>
                  <a:moveTo>
                    <a:pt x="20" y="28"/>
                  </a:moveTo>
                  <a:cubicBezTo>
                    <a:pt x="20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5"/>
                    <a:pt x="19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3" y="23"/>
                    <a:pt x="22" y="2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7"/>
                    <a:pt x="21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moveTo>
                    <a:pt x="17" y="26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8" y="21"/>
                    <a:pt x="18" y="21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17" y="26"/>
                    <a:pt x="17" y="26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8" y="21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moveTo>
                    <a:pt x="47" y="20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20"/>
                    <a:pt x="47" y="20"/>
                    <a:pt x="47" y="20"/>
                  </a:cubicBezTo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47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moveTo>
                    <a:pt x="16" y="22"/>
                  </a:moveTo>
                  <a:cubicBezTo>
                    <a:pt x="15" y="20"/>
                    <a:pt x="13" y="18"/>
                    <a:pt x="10" y="18"/>
                  </a:cubicBezTo>
                  <a:cubicBezTo>
                    <a:pt x="10" y="14"/>
                    <a:pt x="12" y="10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2" y="12"/>
                    <a:pt x="23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0"/>
                    <a:pt x="27" y="10"/>
                    <a:pt x="28" y="10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2" y="13"/>
                    <a:pt x="33" y="13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41" y="18"/>
                    <a:pt x="44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4" y="24"/>
                    <a:pt x="44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39" y="22"/>
                    <a:pt x="36" y="21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6" y="22"/>
                    <a:pt x="39" y="23"/>
                    <a:pt x="42" y="25"/>
                  </a:cubicBezTo>
                  <a:cubicBezTo>
                    <a:pt x="42" y="25"/>
                    <a:pt x="41" y="26"/>
                    <a:pt x="41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9" y="27"/>
                    <a:pt x="39" y="27"/>
                    <a:pt x="38" y="27"/>
                  </a:cubicBezTo>
                  <a:cubicBezTo>
                    <a:pt x="38" y="26"/>
                    <a:pt x="37" y="26"/>
                    <a:pt x="36" y="26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7"/>
                    <a:pt x="37" y="27"/>
                    <a:pt x="38" y="28"/>
                  </a:cubicBezTo>
                  <a:cubicBezTo>
                    <a:pt x="38" y="28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6" y="30"/>
                    <a:pt x="36" y="30"/>
                    <a:pt x="35" y="30"/>
                  </a:cubicBezTo>
                  <a:cubicBezTo>
                    <a:pt x="35" y="29"/>
                    <a:pt x="34" y="29"/>
                    <a:pt x="33" y="2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4" y="32"/>
                    <a:pt x="33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0" y="31"/>
                    <a:pt x="30" y="31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29"/>
                    <a:pt x="29" y="29"/>
                    <a:pt x="29" y="28"/>
                  </a:cubicBezTo>
                  <a:cubicBezTo>
                    <a:pt x="29" y="28"/>
                    <a:pt x="29" y="27"/>
                    <a:pt x="28" y="27"/>
                  </a:cubicBezTo>
                  <a:cubicBezTo>
                    <a:pt x="28" y="26"/>
                    <a:pt x="27" y="26"/>
                    <a:pt x="27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6" y="24"/>
                    <a:pt x="26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2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1"/>
                    <a:pt x="20" y="21"/>
                    <a:pt x="20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6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moveTo>
                    <a:pt x="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8" y="15"/>
                    <a:pt x="10" y="10"/>
                    <a:pt x="12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10" y="10"/>
                    <a:pt x="9" y="14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4" y="6"/>
                    <a:pt x="26" y="5"/>
                    <a:pt x="28" y="5"/>
                  </a:cubicBezTo>
                  <a:cubicBezTo>
                    <a:pt x="31" y="5"/>
                    <a:pt x="33" y="6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7"/>
                    <a:pt x="38" y="8"/>
                    <a:pt x="39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1" y="8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8"/>
                    <a:pt x="45" y="9"/>
                    <a:pt x="46" y="11"/>
                  </a:cubicBezTo>
                  <a:cubicBezTo>
                    <a:pt x="47" y="13"/>
                    <a:pt x="47" y="15"/>
                    <a:pt x="47" y="17"/>
                  </a:cubicBezTo>
                  <a:cubicBezTo>
                    <a:pt x="46" y="18"/>
                    <a:pt x="45" y="18"/>
                    <a:pt x="43" y="19"/>
                  </a:cubicBezTo>
                  <a:cubicBezTo>
                    <a:pt x="41" y="17"/>
                    <a:pt x="37" y="15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3"/>
                    <a:pt x="32" y="12"/>
                    <a:pt x="32" y="12"/>
                  </a:cubicBezTo>
                  <a:cubicBezTo>
                    <a:pt x="31" y="11"/>
                    <a:pt x="30" y="10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6" y="9"/>
                    <a:pt x="25" y="10"/>
                    <a:pt x="24" y="10"/>
                  </a:cubicBezTo>
                  <a:cubicBezTo>
                    <a:pt x="23" y="10"/>
                    <a:pt x="23" y="10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moveTo>
                    <a:pt x="43" y="6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4" y="4"/>
                    <a:pt x="47" y="6"/>
                    <a:pt x="49" y="15"/>
                  </a:cubicBezTo>
                  <a:cubicBezTo>
                    <a:pt x="50" y="16"/>
                    <a:pt x="50" y="17"/>
                    <a:pt x="49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5"/>
                    <a:pt x="48" y="13"/>
                    <a:pt x="47" y="11"/>
                  </a:cubicBezTo>
                  <a:cubicBezTo>
                    <a:pt x="46" y="8"/>
                    <a:pt x="45" y="7"/>
                    <a:pt x="44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moveTo>
                    <a:pt x="49" y="0"/>
                  </a:moveTo>
                  <a:cubicBezTo>
                    <a:pt x="48" y="1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4"/>
                    <a:pt x="42" y="4"/>
                    <a:pt x="42" y="5"/>
                  </a:cubicBezTo>
                  <a:cubicBezTo>
                    <a:pt x="42" y="5"/>
                    <a:pt x="42" y="6"/>
                    <a:pt x="42" y="6"/>
                  </a:cubicBezTo>
                  <a:cubicBezTo>
                    <a:pt x="41" y="7"/>
                    <a:pt x="41" y="7"/>
                    <a:pt x="40" y="7"/>
                  </a:cubicBezTo>
                  <a:cubicBezTo>
                    <a:pt x="40" y="7"/>
                    <a:pt x="40" y="7"/>
                    <a:pt x="39" y="7"/>
                  </a:cubicBezTo>
                  <a:cubicBezTo>
                    <a:pt x="39" y="7"/>
                    <a:pt x="38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3" y="5"/>
                    <a:pt x="31" y="4"/>
                    <a:pt x="28" y="4"/>
                  </a:cubicBezTo>
                  <a:cubicBezTo>
                    <a:pt x="26" y="4"/>
                    <a:pt x="24" y="5"/>
                    <a:pt x="22" y="5"/>
                  </a:cubicBezTo>
                  <a:cubicBezTo>
                    <a:pt x="22" y="5"/>
                    <a:pt x="21" y="6"/>
                    <a:pt x="21" y="6"/>
                  </a:cubicBezTo>
                  <a:cubicBezTo>
                    <a:pt x="20" y="6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12" y="3"/>
                    <a:pt x="10" y="2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3"/>
                    <a:pt x="11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5"/>
                    <a:pt x="12" y="5"/>
                    <a:pt x="11" y="6"/>
                  </a:cubicBezTo>
                  <a:cubicBezTo>
                    <a:pt x="9" y="9"/>
                    <a:pt x="7" y="14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6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7" y="18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5" y="17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7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7" y="22"/>
                    <a:pt x="8" y="22"/>
                  </a:cubicBezTo>
                  <a:cubicBezTo>
                    <a:pt x="9" y="22"/>
                    <a:pt x="10" y="21"/>
                    <a:pt x="12" y="19"/>
                  </a:cubicBezTo>
                  <a:cubicBezTo>
                    <a:pt x="13" y="20"/>
                    <a:pt x="15" y="21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6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30"/>
                    <a:pt x="21" y="30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5" y="32"/>
                  </a:cubicBezTo>
                  <a:cubicBezTo>
                    <a:pt x="25" y="33"/>
                    <a:pt x="26" y="33"/>
                    <a:pt x="26" y="33"/>
                  </a:cubicBezTo>
                  <a:cubicBezTo>
                    <a:pt x="27" y="33"/>
                    <a:pt x="27" y="33"/>
                    <a:pt x="28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9" y="32"/>
                    <a:pt x="30" y="32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5" y="32"/>
                    <a:pt x="35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8" y="30"/>
                    <a:pt x="38" y="30"/>
                  </a:cubicBezTo>
                  <a:cubicBezTo>
                    <a:pt x="39" y="29"/>
                    <a:pt x="39" y="29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28"/>
                    <a:pt x="41" y="28"/>
                    <a:pt x="41" y="27"/>
                  </a:cubicBezTo>
                  <a:cubicBezTo>
                    <a:pt x="42" y="27"/>
                    <a:pt x="43" y="26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5"/>
                    <a:pt x="45" y="25"/>
                    <a:pt x="46" y="24"/>
                  </a:cubicBezTo>
                  <a:cubicBezTo>
                    <a:pt x="47" y="23"/>
                    <a:pt x="47" y="22"/>
                    <a:pt x="46" y="21"/>
                  </a:cubicBezTo>
                  <a:cubicBezTo>
                    <a:pt x="46" y="20"/>
                    <a:pt x="45" y="20"/>
                    <a:pt x="45" y="20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6" y="20"/>
                    <a:pt x="47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51" y="21"/>
                  </a:cubicBezTo>
                  <a:cubicBezTo>
                    <a:pt x="52" y="20"/>
                    <a:pt x="53" y="19"/>
                    <a:pt x="54" y="19"/>
                  </a:cubicBezTo>
                  <a:cubicBezTo>
                    <a:pt x="55" y="18"/>
                    <a:pt x="56" y="18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6" y="16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6"/>
                    <a:pt x="56" y="14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5" y="16"/>
                    <a:pt x="54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6"/>
                    <a:pt x="55" y="15"/>
                    <a:pt x="56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5"/>
                    <a:pt x="54" y="17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4" y="15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5"/>
                    <a:pt x="52" y="17"/>
                    <a:pt x="51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9"/>
                    <a:pt x="51" y="18"/>
                    <a:pt x="51" y="17"/>
                  </a:cubicBezTo>
                  <a:cubicBezTo>
                    <a:pt x="52" y="16"/>
                    <a:pt x="53" y="15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6"/>
                    <a:pt x="51" y="17"/>
                  </a:cubicBezTo>
                  <a:cubicBezTo>
                    <a:pt x="51" y="18"/>
                    <a:pt x="50" y="19"/>
                    <a:pt x="50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6"/>
                    <a:pt x="51" y="15"/>
                    <a:pt x="51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7"/>
                    <a:pt x="46" y="5"/>
                    <a:pt x="45" y="4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8" y="2"/>
                    <a:pt x="49" y="2"/>
                    <a:pt x="50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62"/>
            <p:cNvSpPr>
              <a:spLocks noEditPoints="1"/>
            </p:cNvSpPr>
            <p:nvPr/>
          </p:nvSpPr>
          <p:spPr bwMode="auto">
            <a:xfrm>
              <a:off x="4141" y="2291"/>
              <a:ext cx="109" cy="150"/>
            </a:xfrm>
            <a:custGeom>
              <a:avLst/>
              <a:gdLst>
                <a:gd name="T0" fmla="*/ 19 w 46"/>
                <a:gd name="T1" fmla="*/ 56 h 63"/>
                <a:gd name="T2" fmla="*/ 11 w 46"/>
                <a:gd name="T3" fmla="*/ 24 h 63"/>
                <a:gd name="T4" fmla="*/ 16 w 46"/>
                <a:gd name="T5" fmla="*/ 39 h 63"/>
                <a:gd name="T6" fmla="*/ 17 w 46"/>
                <a:gd name="T7" fmla="*/ 59 h 63"/>
                <a:gd name="T8" fmla="*/ 5 w 46"/>
                <a:gd name="T9" fmla="*/ 60 h 63"/>
                <a:gd name="T10" fmla="*/ 26 w 46"/>
                <a:gd name="T11" fmla="*/ 24 h 63"/>
                <a:gd name="T12" fmla="*/ 32 w 46"/>
                <a:gd name="T13" fmla="*/ 58 h 63"/>
                <a:gd name="T14" fmla="*/ 31 w 46"/>
                <a:gd name="T15" fmla="*/ 59 h 63"/>
                <a:gd name="T16" fmla="*/ 17 w 46"/>
                <a:gd name="T17" fmla="*/ 23 h 63"/>
                <a:gd name="T18" fmla="*/ 31 w 46"/>
                <a:gd name="T19" fmla="*/ 20 h 63"/>
                <a:gd name="T20" fmla="*/ 33 w 46"/>
                <a:gd name="T21" fmla="*/ 56 h 63"/>
                <a:gd name="T22" fmla="*/ 18 w 46"/>
                <a:gd name="T23" fmla="*/ 22 h 63"/>
                <a:gd name="T24" fmla="*/ 19 w 46"/>
                <a:gd name="T25" fmla="*/ 23 h 63"/>
                <a:gd name="T26" fmla="*/ 4 w 46"/>
                <a:gd name="T27" fmla="*/ 21 h 63"/>
                <a:gd name="T28" fmla="*/ 11 w 46"/>
                <a:gd name="T29" fmla="*/ 12 h 63"/>
                <a:gd name="T30" fmla="*/ 26 w 46"/>
                <a:gd name="T31" fmla="*/ 12 h 63"/>
                <a:gd name="T32" fmla="*/ 20 w 46"/>
                <a:gd name="T33" fmla="*/ 23 h 63"/>
                <a:gd name="T34" fmla="*/ 22 w 46"/>
                <a:gd name="T35" fmla="*/ 21 h 63"/>
                <a:gd name="T36" fmla="*/ 36 w 46"/>
                <a:gd name="T37" fmla="*/ 6 h 63"/>
                <a:gd name="T38" fmla="*/ 26 w 46"/>
                <a:gd name="T39" fmla="*/ 21 h 63"/>
                <a:gd name="T40" fmla="*/ 39 w 46"/>
                <a:gd name="T41" fmla="*/ 6 h 63"/>
                <a:gd name="T42" fmla="*/ 30 w 46"/>
                <a:gd name="T43" fmla="*/ 19 h 63"/>
                <a:gd name="T44" fmla="*/ 11 w 46"/>
                <a:gd name="T45" fmla="*/ 21 h 63"/>
                <a:gd name="T46" fmla="*/ 25 w 46"/>
                <a:gd name="T47" fmla="*/ 5 h 63"/>
                <a:gd name="T48" fmla="*/ 16 w 46"/>
                <a:gd name="T49" fmla="*/ 19 h 63"/>
                <a:gd name="T50" fmla="*/ 11 w 46"/>
                <a:gd name="T51" fmla="*/ 23 h 63"/>
                <a:gd name="T52" fmla="*/ 6 w 46"/>
                <a:gd name="T53" fmla="*/ 21 h 63"/>
                <a:gd name="T54" fmla="*/ 8 w 46"/>
                <a:gd name="T55" fmla="*/ 21 h 63"/>
                <a:gd name="T56" fmla="*/ 22 w 46"/>
                <a:gd name="T57" fmla="*/ 6 h 63"/>
                <a:gd name="T58" fmla="*/ 12 w 46"/>
                <a:gd name="T59" fmla="*/ 12 h 63"/>
                <a:gd name="T60" fmla="*/ 12 w 46"/>
                <a:gd name="T61" fmla="*/ 12 h 63"/>
                <a:gd name="T62" fmla="*/ 34 w 46"/>
                <a:gd name="T63" fmla="*/ 5 h 63"/>
                <a:gd name="T64" fmla="*/ 27 w 46"/>
                <a:gd name="T65" fmla="*/ 6 h 63"/>
                <a:gd name="T66" fmla="*/ 32 w 46"/>
                <a:gd name="T67" fmla="*/ 19 h 63"/>
                <a:gd name="T68" fmla="*/ 45 w 46"/>
                <a:gd name="T69" fmla="*/ 42 h 63"/>
                <a:gd name="T70" fmla="*/ 3 w 46"/>
                <a:gd name="T71" fmla="*/ 22 h 63"/>
                <a:gd name="T72" fmla="*/ 19 w 46"/>
                <a:gd name="T73" fmla="*/ 4 h 63"/>
                <a:gd name="T74" fmla="*/ 18 w 46"/>
                <a:gd name="T75" fmla="*/ 22 h 63"/>
                <a:gd name="T76" fmla="*/ 16 w 46"/>
                <a:gd name="T77" fmla="*/ 21 h 63"/>
                <a:gd name="T78" fmla="*/ 33 w 46"/>
                <a:gd name="T79" fmla="*/ 2 h 63"/>
                <a:gd name="T80" fmla="*/ 18 w 46"/>
                <a:gd name="T81" fmla="*/ 22 h 63"/>
                <a:gd name="T82" fmla="*/ 28 w 46"/>
                <a:gd name="T83" fmla="*/ 2 h 63"/>
                <a:gd name="T84" fmla="*/ 25 w 46"/>
                <a:gd name="T85" fmla="*/ 4 h 63"/>
                <a:gd name="T86" fmla="*/ 21 w 46"/>
                <a:gd name="T87" fmla="*/ 5 h 63"/>
                <a:gd name="T88" fmla="*/ 19 w 46"/>
                <a:gd name="T89" fmla="*/ 0 h 63"/>
                <a:gd name="T90" fmla="*/ 1 w 46"/>
                <a:gd name="T91" fmla="*/ 23 h 63"/>
                <a:gd name="T92" fmla="*/ 4 w 46"/>
                <a:gd name="T93" fmla="*/ 60 h 63"/>
                <a:gd name="T94" fmla="*/ 11 w 46"/>
                <a:gd name="T95" fmla="*/ 63 h 63"/>
                <a:gd name="T96" fmla="*/ 17 w 46"/>
                <a:gd name="T97" fmla="*/ 60 h 63"/>
                <a:gd name="T98" fmla="*/ 19 w 46"/>
                <a:gd name="T99" fmla="*/ 60 h 63"/>
                <a:gd name="T100" fmla="*/ 19 w 46"/>
                <a:gd name="T101" fmla="*/ 60 h 63"/>
                <a:gd name="T102" fmla="*/ 32 w 46"/>
                <a:gd name="T103" fmla="*/ 60 h 63"/>
                <a:gd name="T104" fmla="*/ 46 w 46"/>
                <a:gd name="T105" fmla="*/ 43 h 63"/>
                <a:gd name="T106" fmla="*/ 42 w 46"/>
                <a:gd name="T107" fmla="*/ 2 h 63"/>
                <a:gd name="T108" fmla="*/ 37 w 46"/>
                <a:gd name="T109" fmla="*/ 5 h 63"/>
                <a:gd name="T110" fmla="*/ 35 w 46"/>
                <a:gd name="T111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63">
                  <a:moveTo>
                    <a:pt x="18" y="57"/>
                  </a:moveTo>
                  <a:cubicBezTo>
                    <a:pt x="18" y="51"/>
                    <a:pt x="17" y="45"/>
                    <a:pt x="17" y="39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8" y="38"/>
                    <a:pt x="19" y="47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8" y="57"/>
                    <a:pt x="18" y="57"/>
                  </a:cubicBezTo>
                  <a:moveTo>
                    <a:pt x="6" y="24"/>
                  </a:moveTo>
                  <a:cubicBezTo>
                    <a:pt x="8" y="24"/>
                    <a:pt x="9" y="24"/>
                    <a:pt x="11" y="24"/>
                  </a:cubicBezTo>
                  <a:cubicBezTo>
                    <a:pt x="12" y="23"/>
                    <a:pt x="13" y="23"/>
                    <a:pt x="14" y="22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8"/>
                    <a:pt x="16" y="33"/>
                    <a:pt x="16" y="39"/>
                  </a:cubicBezTo>
                  <a:cubicBezTo>
                    <a:pt x="16" y="45"/>
                    <a:pt x="17" y="52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4" y="61"/>
                    <a:pt x="13" y="61"/>
                  </a:cubicBezTo>
                  <a:cubicBezTo>
                    <a:pt x="13" y="61"/>
                    <a:pt x="12" y="61"/>
                    <a:pt x="11" y="61"/>
                  </a:cubicBezTo>
                  <a:cubicBezTo>
                    <a:pt x="9" y="61"/>
                    <a:pt x="7" y="61"/>
                    <a:pt x="5" y="60"/>
                  </a:cubicBezTo>
                  <a:cubicBezTo>
                    <a:pt x="5" y="47"/>
                    <a:pt x="4" y="35"/>
                    <a:pt x="2" y="23"/>
                  </a:cubicBezTo>
                  <a:cubicBezTo>
                    <a:pt x="3" y="24"/>
                    <a:pt x="5" y="24"/>
                    <a:pt x="6" y="24"/>
                  </a:cubicBezTo>
                  <a:moveTo>
                    <a:pt x="21" y="24"/>
                  </a:moveTo>
                  <a:cubicBezTo>
                    <a:pt x="23" y="24"/>
                    <a:pt x="24" y="24"/>
                    <a:pt x="26" y="24"/>
                  </a:cubicBezTo>
                  <a:cubicBezTo>
                    <a:pt x="27" y="23"/>
                    <a:pt x="28" y="23"/>
                    <a:pt x="29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0" y="28"/>
                    <a:pt x="31" y="33"/>
                    <a:pt x="31" y="39"/>
                  </a:cubicBezTo>
                  <a:cubicBezTo>
                    <a:pt x="31" y="45"/>
                    <a:pt x="31" y="52"/>
                    <a:pt x="32" y="58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60"/>
                    <a:pt x="29" y="61"/>
                    <a:pt x="28" y="61"/>
                  </a:cubicBezTo>
                  <a:cubicBezTo>
                    <a:pt x="27" y="61"/>
                    <a:pt x="27" y="61"/>
                    <a:pt x="26" y="61"/>
                  </a:cubicBezTo>
                  <a:cubicBezTo>
                    <a:pt x="24" y="61"/>
                    <a:pt x="22" y="61"/>
                    <a:pt x="20" y="60"/>
                  </a:cubicBezTo>
                  <a:cubicBezTo>
                    <a:pt x="20" y="47"/>
                    <a:pt x="19" y="35"/>
                    <a:pt x="17" y="23"/>
                  </a:cubicBezTo>
                  <a:cubicBezTo>
                    <a:pt x="18" y="24"/>
                    <a:pt x="20" y="24"/>
                    <a:pt x="21" y="24"/>
                  </a:cubicBezTo>
                  <a:moveTo>
                    <a:pt x="33" y="57"/>
                  </a:moveTo>
                  <a:cubicBezTo>
                    <a:pt x="32" y="51"/>
                    <a:pt x="32" y="45"/>
                    <a:pt x="32" y="39"/>
                  </a:cubicBezTo>
                  <a:cubicBezTo>
                    <a:pt x="32" y="33"/>
                    <a:pt x="32" y="27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6"/>
                    <a:pt x="32" y="32"/>
                    <a:pt x="32" y="37"/>
                  </a:cubicBezTo>
                  <a:cubicBezTo>
                    <a:pt x="33" y="44"/>
                    <a:pt x="33" y="50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7"/>
                    <a:pt x="33" y="57"/>
                    <a:pt x="33" y="57"/>
                  </a:cubicBezTo>
                  <a:moveTo>
                    <a:pt x="19" y="23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18"/>
                    <a:pt x="24" y="15"/>
                    <a:pt x="26" y="13"/>
                  </a:cubicBezTo>
                  <a:cubicBezTo>
                    <a:pt x="24" y="15"/>
                    <a:pt x="22" y="17"/>
                    <a:pt x="20" y="20"/>
                  </a:cubicBezTo>
                  <a:cubicBezTo>
                    <a:pt x="19" y="21"/>
                    <a:pt x="19" y="22"/>
                    <a:pt x="19" y="23"/>
                  </a:cubicBezTo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6" y="18"/>
                    <a:pt x="9" y="15"/>
                    <a:pt x="11" y="12"/>
                  </a:cubicBezTo>
                  <a:cubicBezTo>
                    <a:pt x="9" y="15"/>
                    <a:pt x="7" y="17"/>
                    <a:pt x="5" y="20"/>
                  </a:cubicBezTo>
                  <a:cubicBezTo>
                    <a:pt x="4" y="21"/>
                    <a:pt x="4" y="22"/>
                    <a:pt x="4" y="23"/>
                  </a:cubicBezTo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2"/>
                    <a:pt x="20" y="21"/>
                    <a:pt x="21" y="21"/>
                  </a:cubicBezTo>
                  <a:cubicBezTo>
                    <a:pt x="25" y="15"/>
                    <a:pt x="30" y="10"/>
                    <a:pt x="34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10"/>
                    <a:pt x="26" y="15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7" y="16"/>
                    <a:pt x="32" y="11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7" y="10"/>
                    <a:pt x="35" y="13"/>
                    <a:pt x="32" y="17"/>
                  </a:cubicBezTo>
                  <a:cubicBezTo>
                    <a:pt x="32" y="18"/>
                    <a:pt x="31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1"/>
                    <a:pt x="28" y="22"/>
                  </a:cubicBezTo>
                  <a:cubicBezTo>
                    <a:pt x="27" y="22"/>
                    <a:pt x="26" y="22"/>
                    <a:pt x="25" y="23"/>
                  </a:cubicBezTo>
                  <a:cubicBezTo>
                    <a:pt x="24" y="23"/>
                    <a:pt x="23" y="23"/>
                    <a:pt x="21" y="23"/>
                  </a:cubicBezTo>
                  <a:moveTo>
                    <a:pt x="11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5"/>
                  </a:cubicBezTo>
                  <a:cubicBezTo>
                    <a:pt x="24" y="8"/>
                    <a:pt x="22" y="11"/>
                    <a:pt x="20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6"/>
                    <a:pt x="18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0"/>
                    <a:pt x="14" y="21"/>
                    <a:pt x="14" y="22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9" y="23"/>
                    <a:pt x="8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1"/>
                    <a:pt x="6" y="21"/>
                  </a:cubicBezTo>
                  <a:cubicBezTo>
                    <a:pt x="10" y="15"/>
                    <a:pt x="15" y="10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0"/>
                    <a:pt x="11" y="15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2" y="16"/>
                    <a:pt x="17" y="11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moveTo>
                    <a:pt x="12" y="12"/>
                  </a:moveTo>
                  <a:cubicBezTo>
                    <a:pt x="14" y="9"/>
                    <a:pt x="17" y="7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7"/>
                    <a:pt x="14" y="9"/>
                    <a:pt x="12" y="12"/>
                  </a:cubicBezTo>
                  <a:moveTo>
                    <a:pt x="27" y="12"/>
                  </a:moveTo>
                  <a:cubicBezTo>
                    <a:pt x="29" y="9"/>
                    <a:pt x="31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1" y="7"/>
                    <a:pt x="29" y="9"/>
                    <a:pt x="27" y="12"/>
                  </a:cubicBezTo>
                  <a:moveTo>
                    <a:pt x="24" y="9"/>
                  </a:moveTo>
                  <a:cubicBezTo>
                    <a:pt x="25" y="7"/>
                    <a:pt x="26" y="6"/>
                    <a:pt x="27" y="4"/>
                  </a:cubicBezTo>
                  <a:cubicBezTo>
                    <a:pt x="27" y="5"/>
                    <a:pt x="27" y="5"/>
                    <a:pt x="27" y="6"/>
                  </a:cubicBezTo>
                  <a:cubicBezTo>
                    <a:pt x="26" y="7"/>
                    <a:pt x="25" y="8"/>
                    <a:pt x="24" y="9"/>
                  </a:cubicBezTo>
                  <a:moveTo>
                    <a:pt x="34" y="55"/>
                  </a:moveTo>
                  <a:cubicBezTo>
                    <a:pt x="34" y="49"/>
                    <a:pt x="34" y="43"/>
                    <a:pt x="33" y="37"/>
                  </a:cubicBezTo>
                  <a:cubicBezTo>
                    <a:pt x="33" y="31"/>
                    <a:pt x="33" y="25"/>
                    <a:pt x="32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6" y="13"/>
                    <a:pt x="39" y="9"/>
                    <a:pt x="41" y="4"/>
                  </a:cubicBezTo>
                  <a:cubicBezTo>
                    <a:pt x="43" y="15"/>
                    <a:pt x="45" y="28"/>
                    <a:pt x="45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1" y="46"/>
                    <a:pt x="38" y="50"/>
                    <a:pt x="34" y="55"/>
                  </a:cubicBezTo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2" y="22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6" y="14"/>
                    <a:pt x="12" y="7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3" y="9"/>
                    <a:pt x="8" y="15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2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16"/>
                    <a:pt x="24" y="11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0" y="5"/>
                    <a:pt x="31" y="3"/>
                    <a:pt x="33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8" y="9"/>
                    <a:pt x="23" y="15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1" y="2"/>
                    <a:pt x="30" y="3"/>
                    <a:pt x="28" y="5"/>
                  </a:cubicBezTo>
                  <a:cubicBezTo>
                    <a:pt x="28" y="4"/>
                    <a:pt x="28" y="3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5"/>
                    <a:pt x="23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0" y="5"/>
                    <a:pt x="2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6"/>
                    <a:pt x="6" y="13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3" y="35"/>
                    <a:pt x="4" y="48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6" y="62"/>
                    <a:pt x="9" y="63"/>
                    <a:pt x="11" y="63"/>
                  </a:cubicBezTo>
                  <a:cubicBezTo>
                    <a:pt x="12" y="63"/>
                    <a:pt x="13" y="63"/>
                    <a:pt x="13" y="62"/>
                  </a:cubicBezTo>
                  <a:cubicBezTo>
                    <a:pt x="15" y="62"/>
                    <a:pt x="16" y="61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8"/>
                    <a:pt x="19" y="57"/>
                  </a:cubicBezTo>
                  <a:cubicBezTo>
                    <a:pt x="19" y="58"/>
                    <a:pt x="19" y="59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1" y="62"/>
                    <a:pt x="24" y="63"/>
                    <a:pt x="26" y="63"/>
                  </a:cubicBezTo>
                  <a:cubicBezTo>
                    <a:pt x="27" y="63"/>
                    <a:pt x="28" y="63"/>
                    <a:pt x="28" y="62"/>
                  </a:cubicBezTo>
                  <a:cubicBezTo>
                    <a:pt x="30" y="62"/>
                    <a:pt x="31" y="61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6" y="54"/>
                    <a:pt x="41" y="48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28"/>
                    <a:pt x="44" y="13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3"/>
                    <a:pt x="40" y="4"/>
                    <a:pt x="40" y="4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5" y="5"/>
                    <a:pt x="35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63"/>
            <p:cNvSpPr>
              <a:spLocks noEditPoints="1"/>
            </p:cNvSpPr>
            <p:nvPr/>
          </p:nvSpPr>
          <p:spPr bwMode="auto">
            <a:xfrm>
              <a:off x="4222" y="2329"/>
              <a:ext cx="24" cy="45"/>
            </a:xfrm>
            <a:custGeom>
              <a:avLst/>
              <a:gdLst>
                <a:gd name="T0" fmla="*/ 2 w 10"/>
                <a:gd name="T1" fmla="*/ 17 h 19"/>
                <a:gd name="T2" fmla="*/ 1 w 10"/>
                <a:gd name="T3" fmla="*/ 10 h 19"/>
                <a:gd name="T4" fmla="*/ 2 w 10"/>
                <a:gd name="T5" fmla="*/ 8 h 19"/>
                <a:gd name="T6" fmla="*/ 3 w 10"/>
                <a:gd name="T7" fmla="*/ 7 h 19"/>
                <a:gd name="T8" fmla="*/ 8 w 10"/>
                <a:gd name="T9" fmla="*/ 2 h 19"/>
                <a:gd name="T10" fmla="*/ 9 w 10"/>
                <a:gd name="T11" fmla="*/ 9 h 19"/>
                <a:gd name="T12" fmla="*/ 2 w 10"/>
                <a:gd name="T13" fmla="*/ 17 h 19"/>
                <a:gd name="T14" fmla="*/ 8 w 10"/>
                <a:gd name="T15" fmla="*/ 0 h 19"/>
                <a:gd name="T16" fmla="*/ 8 w 10"/>
                <a:gd name="T17" fmla="*/ 0 h 19"/>
                <a:gd name="T18" fmla="*/ 2 w 10"/>
                <a:gd name="T19" fmla="*/ 6 h 19"/>
                <a:gd name="T20" fmla="*/ 1 w 10"/>
                <a:gd name="T21" fmla="*/ 8 h 19"/>
                <a:gd name="T22" fmla="*/ 0 w 10"/>
                <a:gd name="T23" fmla="*/ 10 h 19"/>
                <a:gd name="T24" fmla="*/ 1 w 10"/>
                <a:gd name="T25" fmla="*/ 18 h 19"/>
                <a:gd name="T26" fmla="*/ 1 w 10"/>
                <a:gd name="T27" fmla="*/ 19 h 19"/>
                <a:gd name="T28" fmla="*/ 1 w 10"/>
                <a:gd name="T29" fmla="*/ 19 h 19"/>
                <a:gd name="T30" fmla="*/ 2 w 10"/>
                <a:gd name="T31" fmla="*/ 19 h 19"/>
                <a:gd name="T32" fmla="*/ 10 w 10"/>
                <a:gd name="T33" fmla="*/ 10 h 19"/>
                <a:gd name="T34" fmla="*/ 10 w 10"/>
                <a:gd name="T35" fmla="*/ 10 h 19"/>
                <a:gd name="T36" fmla="*/ 9 w 10"/>
                <a:gd name="T37" fmla="*/ 1 h 19"/>
                <a:gd name="T38" fmla="*/ 8 w 10"/>
                <a:gd name="T3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" h="19">
                  <a:moveTo>
                    <a:pt x="2" y="17"/>
                  </a:moveTo>
                  <a:cubicBezTo>
                    <a:pt x="2" y="15"/>
                    <a:pt x="2" y="12"/>
                    <a:pt x="1" y="10"/>
                  </a:cubicBez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3" y="7"/>
                  </a:cubicBezTo>
                  <a:cubicBezTo>
                    <a:pt x="4" y="6"/>
                    <a:pt x="6" y="4"/>
                    <a:pt x="8" y="2"/>
                  </a:cubicBezTo>
                  <a:cubicBezTo>
                    <a:pt x="8" y="5"/>
                    <a:pt x="8" y="7"/>
                    <a:pt x="9" y="9"/>
                  </a:cubicBezTo>
                  <a:cubicBezTo>
                    <a:pt x="6" y="12"/>
                    <a:pt x="4" y="14"/>
                    <a:pt x="2" y="17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4" y="5"/>
                    <a:pt x="2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3"/>
                    <a:pt x="1" y="16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16"/>
                    <a:pt x="7" y="13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7"/>
                    <a:pt x="9" y="4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64"/>
            <p:cNvSpPr>
              <a:spLocks/>
            </p:cNvSpPr>
            <p:nvPr/>
          </p:nvSpPr>
          <p:spPr bwMode="auto">
            <a:xfrm>
              <a:off x="4191" y="2384"/>
              <a:ext cx="17" cy="45"/>
            </a:xfrm>
            <a:custGeom>
              <a:avLst/>
              <a:gdLst>
                <a:gd name="T0" fmla="*/ 3 w 7"/>
                <a:gd name="T1" fmla="*/ 0 h 19"/>
                <a:gd name="T2" fmla="*/ 2 w 7"/>
                <a:gd name="T3" fmla="*/ 0 h 19"/>
                <a:gd name="T4" fmla="*/ 0 w 7"/>
                <a:gd name="T5" fmla="*/ 3 h 19"/>
                <a:gd name="T6" fmla="*/ 1 w 7"/>
                <a:gd name="T7" fmla="*/ 6 h 19"/>
                <a:gd name="T8" fmla="*/ 2 w 7"/>
                <a:gd name="T9" fmla="*/ 6 h 19"/>
                <a:gd name="T10" fmla="*/ 2 w 7"/>
                <a:gd name="T11" fmla="*/ 6 h 19"/>
                <a:gd name="T12" fmla="*/ 3 w 7"/>
                <a:gd name="T13" fmla="*/ 6 h 19"/>
                <a:gd name="T14" fmla="*/ 4 w 7"/>
                <a:gd name="T15" fmla="*/ 5 h 19"/>
                <a:gd name="T16" fmla="*/ 2 w 7"/>
                <a:gd name="T17" fmla="*/ 8 h 19"/>
                <a:gd name="T18" fmla="*/ 1 w 7"/>
                <a:gd name="T19" fmla="*/ 10 h 19"/>
                <a:gd name="T20" fmla="*/ 3 w 7"/>
                <a:gd name="T21" fmla="*/ 11 h 19"/>
                <a:gd name="T22" fmla="*/ 2 w 7"/>
                <a:gd name="T23" fmla="*/ 13 h 19"/>
                <a:gd name="T24" fmla="*/ 2 w 7"/>
                <a:gd name="T25" fmla="*/ 13 h 19"/>
                <a:gd name="T26" fmla="*/ 4 w 7"/>
                <a:gd name="T27" fmla="*/ 14 h 19"/>
                <a:gd name="T28" fmla="*/ 5 w 7"/>
                <a:gd name="T29" fmla="*/ 13 h 19"/>
                <a:gd name="T30" fmla="*/ 3 w 7"/>
                <a:gd name="T31" fmla="*/ 16 h 19"/>
                <a:gd name="T32" fmla="*/ 3 w 7"/>
                <a:gd name="T33" fmla="*/ 17 h 19"/>
                <a:gd name="T34" fmla="*/ 3 w 7"/>
                <a:gd name="T35" fmla="*/ 18 h 19"/>
                <a:gd name="T36" fmla="*/ 4 w 7"/>
                <a:gd name="T37" fmla="*/ 19 h 19"/>
                <a:gd name="T38" fmla="*/ 5 w 7"/>
                <a:gd name="T39" fmla="*/ 19 h 19"/>
                <a:gd name="T40" fmla="*/ 5 w 7"/>
                <a:gd name="T41" fmla="*/ 18 h 19"/>
                <a:gd name="T42" fmla="*/ 6 w 7"/>
                <a:gd name="T43" fmla="*/ 18 h 19"/>
                <a:gd name="T44" fmla="*/ 7 w 7"/>
                <a:gd name="T45" fmla="*/ 18 h 19"/>
                <a:gd name="T46" fmla="*/ 6 w 7"/>
                <a:gd name="T47" fmla="*/ 17 h 19"/>
                <a:gd name="T48" fmla="*/ 6 w 7"/>
                <a:gd name="T49" fmla="*/ 17 h 19"/>
                <a:gd name="T50" fmla="*/ 5 w 7"/>
                <a:gd name="T51" fmla="*/ 17 h 19"/>
                <a:gd name="T52" fmla="*/ 4 w 7"/>
                <a:gd name="T53" fmla="*/ 17 h 19"/>
                <a:gd name="T54" fmla="*/ 4 w 7"/>
                <a:gd name="T55" fmla="*/ 17 h 19"/>
                <a:gd name="T56" fmla="*/ 4 w 7"/>
                <a:gd name="T57" fmla="*/ 17 h 19"/>
                <a:gd name="T58" fmla="*/ 7 w 7"/>
                <a:gd name="T59" fmla="*/ 13 h 19"/>
                <a:gd name="T60" fmla="*/ 7 w 7"/>
                <a:gd name="T61" fmla="*/ 12 h 19"/>
                <a:gd name="T62" fmla="*/ 6 w 7"/>
                <a:gd name="T63" fmla="*/ 12 h 19"/>
                <a:gd name="T64" fmla="*/ 4 w 7"/>
                <a:gd name="T65" fmla="*/ 13 h 19"/>
                <a:gd name="T66" fmla="*/ 3 w 7"/>
                <a:gd name="T67" fmla="*/ 13 h 19"/>
                <a:gd name="T68" fmla="*/ 4 w 7"/>
                <a:gd name="T69" fmla="*/ 11 h 19"/>
                <a:gd name="T70" fmla="*/ 7 w 7"/>
                <a:gd name="T71" fmla="*/ 9 h 19"/>
                <a:gd name="T72" fmla="*/ 7 w 7"/>
                <a:gd name="T73" fmla="*/ 9 h 19"/>
                <a:gd name="T74" fmla="*/ 6 w 7"/>
                <a:gd name="T75" fmla="*/ 8 h 19"/>
                <a:gd name="T76" fmla="*/ 4 w 7"/>
                <a:gd name="T77" fmla="*/ 10 h 19"/>
                <a:gd name="T78" fmla="*/ 3 w 7"/>
                <a:gd name="T79" fmla="*/ 10 h 19"/>
                <a:gd name="T80" fmla="*/ 2 w 7"/>
                <a:gd name="T81" fmla="*/ 9 h 19"/>
                <a:gd name="T82" fmla="*/ 3 w 7"/>
                <a:gd name="T83" fmla="*/ 9 h 19"/>
                <a:gd name="T84" fmla="*/ 7 w 7"/>
                <a:gd name="T85" fmla="*/ 4 h 19"/>
                <a:gd name="T86" fmla="*/ 6 w 7"/>
                <a:gd name="T87" fmla="*/ 3 h 19"/>
                <a:gd name="T88" fmla="*/ 6 w 7"/>
                <a:gd name="T89" fmla="*/ 3 h 19"/>
                <a:gd name="T90" fmla="*/ 3 w 7"/>
                <a:gd name="T91" fmla="*/ 5 h 19"/>
                <a:gd name="T92" fmla="*/ 2 w 7"/>
                <a:gd name="T93" fmla="*/ 5 h 19"/>
                <a:gd name="T94" fmla="*/ 2 w 7"/>
                <a:gd name="T95" fmla="*/ 5 h 19"/>
                <a:gd name="T96" fmla="*/ 2 w 7"/>
                <a:gd name="T97" fmla="*/ 4 h 19"/>
                <a:gd name="T98" fmla="*/ 3 w 7"/>
                <a:gd name="T99" fmla="*/ 1 h 19"/>
                <a:gd name="T100" fmla="*/ 3 w 7"/>
                <a:gd name="T10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" h="19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4" y="14"/>
                    <a:pt x="5" y="14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65"/>
            <p:cNvSpPr>
              <a:spLocks/>
            </p:cNvSpPr>
            <p:nvPr/>
          </p:nvSpPr>
          <p:spPr bwMode="auto">
            <a:xfrm>
              <a:off x="4155" y="2384"/>
              <a:ext cx="17" cy="45"/>
            </a:xfrm>
            <a:custGeom>
              <a:avLst/>
              <a:gdLst>
                <a:gd name="T0" fmla="*/ 3 w 7"/>
                <a:gd name="T1" fmla="*/ 0 h 19"/>
                <a:gd name="T2" fmla="*/ 3 w 7"/>
                <a:gd name="T3" fmla="*/ 0 h 19"/>
                <a:gd name="T4" fmla="*/ 1 w 7"/>
                <a:gd name="T5" fmla="*/ 3 h 19"/>
                <a:gd name="T6" fmla="*/ 1 w 7"/>
                <a:gd name="T7" fmla="*/ 6 h 19"/>
                <a:gd name="T8" fmla="*/ 2 w 7"/>
                <a:gd name="T9" fmla="*/ 6 h 19"/>
                <a:gd name="T10" fmla="*/ 2 w 7"/>
                <a:gd name="T11" fmla="*/ 6 h 19"/>
                <a:gd name="T12" fmla="*/ 3 w 7"/>
                <a:gd name="T13" fmla="*/ 6 h 19"/>
                <a:gd name="T14" fmla="*/ 4 w 7"/>
                <a:gd name="T15" fmla="*/ 5 h 19"/>
                <a:gd name="T16" fmla="*/ 2 w 7"/>
                <a:gd name="T17" fmla="*/ 8 h 19"/>
                <a:gd name="T18" fmla="*/ 2 w 7"/>
                <a:gd name="T19" fmla="*/ 10 h 19"/>
                <a:gd name="T20" fmla="*/ 3 w 7"/>
                <a:gd name="T21" fmla="*/ 11 h 19"/>
                <a:gd name="T22" fmla="*/ 2 w 7"/>
                <a:gd name="T23" fmla="*/ 13 h 19"/>
                <a:gd name="T24" fmla="*/ 2 w 7"/>
                <a:gd name="T25" fmla="*/ 13 h 19"/>
                <a:gd name="T26" fmla="*/ 4 w 7"/>
                <a:gd name="T27" fmla="*/ 14 h 19"/>
                <a:gd name="T28" fmla="*/ 5 w 7"/>
                <a:gd name="T29" fmla="*/ 13 h 19"/>
                <a:gd name="T30" fmla="*/ 3 w 7"/>
                <a:gd name="T31" fmla="*/ 16 h 19"/>
                <a:gd name="T32" fmla="*/ 3 w 7"/>
                <a:gd name="T33" fmla="*/ 17 h 19"/>
                <a:gd name="T34" fmla="*/ 3 w 7"/>
                <a:gd name="T35" fmla="*/ 18 h 19"/>
                <a:gd name="T36" fmla="*/ 5 w 7"/>
                <a:gd name="T37" fmla="*/ 19 h 19"/>
                <a:gd name="T38" fmla="*/ 5 w 7"/>
                <a:gd name="T39" fmla="*/ 19 h 19"/>
                <a:gd name="T40" fmla="*/ 5 w 7"/>
                <a:gd name="T41" fmla="*/ 18 h 19"/>
                <a:gd name="T42" fmla="*/ 6 w 7"/>
                <a:gd name="T43" fmla="*/ 18 h 19"/>
                <a:gd name="T44" fmla="*/ 7 w 7"/>
                <a:gd name="T45" fmla="*/ 18 h 19"/>
                <a:gd name="T46" fmla="*/ 6 w 7"/>
                <a:gd name="T47" fmla="*/ 17 h 19"/>
                <a:gd name="T48" fmla="*/ 6 w 7"/>
                <a:gd name="T49" fmla="*/ 17 h 19"/>
                <a:gd name="T50" fmla="*/ 5 w 7"/>
                <a:gd name="T51" fmla="*/ 17 h 19"/>
                <a:gd name="T52" fmla="*/ 5 w 7"/>
                <a:gd name="T53" fmla="*/ 17 h 19"/>
                <a:gd name="T54" fmla="*/ 4 w 7"/>
                <a:gd name="T55" fmla="*/ 17 h 19"/>
                <a:gd name="T56" fmla="*/ 4 w 7"/>
                <a:gd name="T57" fmla="*/ 17 h 19"/>
                <a:gd name="T58" fmla="*/ 7 w 7"/>
                <a:gd name="T59" fmla="*/ 13 h 19"/>
                <a:gd name="T60" fmla="*/ 7 w 7"/>
                <a:gd name="T61" fmla="*/ 12 h 19"/>
                <a:gd name="T62" fmla="*/ 7 w 7"/>
                <a:gd name="T63" fmla="*/ 12 h 19"/>
                <a:gd name="T64" fmla="*/ 4 w 7"/>
                <a:gd name="T65" fmla="*/ 13 h 19"/>
                <a:gd name="T66" fmla="*/ 3 w 7"/>
                <a:gd name="T67" fmla="*/ 13 h 19"/>
                <a:gd name="T68" fmla="*/ 4 w 7"/>
                <a:gd name="T69" fmla="*/ 11 h 19"/>
                <a:gd name="T70" fmla="*/ 7 w 7"/>
                <a:gd name="T71" fmla="*/ 9 h 19"/>
                <a:gd name="T72" fmla="*/ 7 w 7"/>
                <a:gd name="T73" fmla="*/ 9 h 19"/>
                <a:gd name="T74" fmla="*/ 6 w 7"/>
                <a:gd name="T75" fmla="*/ 8 h 19"/>
                <a:gd name="T76" fmla="*/ 4 w 7"/>
                <a:gd name="T77" fmla="*/ 10 h 19"/>
                <a:gd name="T78" fmla="*/ 3 w 7"/>
                <a:gd name="T79" fmla="*/ 10 h 19"/>
                <a:gd name="T80" fmla="*/ 3 w 7"/>
                <a:gd name="T81" fmla="*/ 9 h 19"/>
                <a:gd name="T82" fmla="*/ 3 w 7"/>
                <a:gd name="T83" fmla="*/ 9 h 19"/>
                <a:gd name="T84" fmla="*/ 7 w 7"/>
                <a:gd name="T85" fmla="*/ 4 h 19"/>
                <a:gd name="T86" fmla="*/ 7 w 7"/>
                <a:gd name="T87" fmla="*/ 3 h 19"/>
                <a:gd name="T88" fmla="*/ 6 w 7"/>
                <a:gd name="T89" fmla="*/ 3 h 19"/>
                <a:gd name="T90" fmla="*/ 3 w 7"/>
                <a:gd name="T91" fmla="*/ 5 h 19"/>
                <a:gd name="T92" fmla="*/ 2 w 7"/>
                <a:gd name="T93" fmla="*/ 5 h 19"/>
                <a:gd name="T94" fmla="*/ 2 w 7"/>
                <a:gd name="T95" fmla="*/ 5 h 19"/>
                <a:gd name="T96" fmla="*/ 2 w 7"/>
                <a:gd name="T97" fmla="*/ 4 h 19"/>
                <a:gd name="T98" fmla="*/ 3 w 7"/>
                <a:gd name="T99" fmla="*/ 1 h 19"/>
                <a:gd name="T100" fmla="*/ 3 w 7"/>
                <a:gd name="T10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" h="1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9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4" y="14"/>
                    <a:pt x="5" y="14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9"/>
                    <a:pt x="5" y="9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66"/>
            <p:cNvSpPr>
              <a:spLocks noEditPoints="1"/>
            </p:cNvSpPr>
            <p:nvPr/>
          </p:nvSpPr>
          <p:spPr bwMode="auto">
            <a:xfrm>
              <a:off x="3413" y="2298"/>
              <a:ext cx="59" cy="64"/>
            </a:xfrm>
            <a:custGeom>
              <a:avLst/>
              <a:gdLst>
                <a:gd name="T0" fmla="*/ 16 w 25"/>
                <a:gd name="T1" fmla="*/ 24 h 27"/>
                <a:gd name="T2" fmla="*/ 21 w 25"/>
                <a:gd name="T3" fmla="*/ 13 h 27"/>
                <a:gd name="T4" fmla="*/ 22 w 25"/>
                <a:gd name="T5" fmla="*/ 17 h 27"/>
                <a:gd name="T6" fmla="*/ 23 w 25"/>
                <a:gd name="T7" fmla="*/ 19 h 27"/>
                <a:gd name="T8" fmla="*/ 24 w 25"/>
                <a:gd name="T9" fmla="*/ 21 h 27"/>
                <a:gd name="T10" fmla="*/ 21 w 25"/>
                <a:gd name="T11" fmla="*/ 22 h 27"/>
                <a:gd name="T12" fmla="*/ 16 w 25"/>
                <a:gd name="T13" fmla="*/ 24 h 27"/>
                <a:gd name="T14" fmla="*/ 3 w 25"/>
                <a:gd name="T15" fmla="*/ 12 h 27"/>
                <a:gd name="T16" fmla="*/ 2 w 25"/>
                <a:gd name="T17" fmla="*/ 10 h 27"/>
                <a:gd name="T18" fmla="*/ 2 w 25"/>
                <a:gd name="T19" fmla="*/ 8 h 27"/>
                <a:gd name="T20" fmla="*/ 1 w 25"/>
                <a:gd name="T21" fmla="*/ 6 h 27"/>
                <a:gd name="T22" fmla="*/ 3 w 25"/>
                <a:gd name="T23" fmla="*/ 5 h 27"/>
                <a:gd name="T24" fmla="*/ 7 w 25"/>
                <a:gd name="T25" fmla="*/ 4 h 27"/>
                <a:gd name="T26" fmla="*/ 3 w 25"/>
                <a:gd name="T27" fmla="*/ 12 h 27"/>
                <a:gd name="T28" fmla="*/ 6 w 25"/>
                <a:gd name="T29" fmla="*/ 19 h 27"/>
                <a:gd name="T30" fmla="*/ 4 w 25"/>
                <a:gd name="T31" fmla="*/ 13 h 27"/>
                <a:gd name="T32" fmla="*/ 8 w 25"/>
                <a:gd name="T33" fmla="*/ 3 h 27"/>
                <a:gd name="T34" fmla="*/ 13 w 25"/>
                <a:gd name="T35" fmla="*/ 1 h 27"/>
                <a:gd name="T36" fmla="*/ 6 w 25"/>
                <a:gd name="T37" fmla="*/ 19 h 27"/>
                <a:gd name="T38" fmla="*/ 10 w 25"/>
                <a:gd name="T39" fmla="*/ 26 h 27"/>
                <a:gd name="T40" fmla="*/ 8 w 25"/>
                <a:gd name="T41" fmla="*/ 25 h 27"/>
                <a:gd name="T42" fmla="*/ 7 w 25"/>
                <a:gd name="T43" fmla="*/ 21 h 27"/>
                <a:gd name="T44" fmla="*/ 7 w 25"/>
                <a:gd name="T45" fmla="*/ 21 h 27"/>
                <a:gd name="T46" fmla="*/ 14 w 25"/>
                <a:gd name="T47" fmla="*/ 1 h 27"/>
                <a:gd name="T48" fmla="*/ 14 w 25"/>
                <a:gd name="T49" fmla="*/ 1 h 27"/>
                <a:gd name="T50" fmla="*/ 15 w 25"/>
                <a:gd name="T51" fmla="*/ 1 h 27"/>
                <a:gd name="T52" fmla="*/ 16 w 25"/>
                <a:gd name="T53" fmla="*/ 2 h 27"/>
                <a:gd name="T54" fmla="*/ 20 w 25"/>
                <a:gd name="T55" fmla="*/ 12 h 27"/>
                <a:gd name="T56" fmla="*/ 20 w 25"/>
                <a:gd name="T57" fmla="*/ 12 h 27"/>
                <a:gd name="T58" fmla="*/ 15 w 25"/>
                <a:gd name="T59" fmla="*/ 24 h 27"/>
                <a:gd name="T60" fmla="*/ 15 w 25"/>
                <a:gd name="T61" fmla="*/ 25 h 27"/>
                <a:gd name="T62" fmla="*/ 10 w 25"/>
                <a:gd name="T63" fmla="*/ 26 h 27"/>
                <a:gd name="T64" fmla="*/ 10 w 25"/>
                <a:gd name="T65" fmla="*/ 26 h 27"/>
                <a:gd name="T66" fmla="*/ 15 w 25"/>
                <a:gd name="T67" fmla="*/ 0 h 27"/>
                <a:gd name="T68" fmla="*/ 14 w 25"/>
                <a:gd name="T69" fmla="*/ 0 h 27"/>
                <a:gd name="T70" fmla="*/ 14 w 25"/>
                <a:gd name="T71" fmla="*/ 0 h 27"/>
                <a:gd name="T72" fmla="*/ 14 w 25"/>
                <a:gd name="T73" fmla="*/ 0 h 27"/>
                <a:gd name="T74" fmla="*/ 8 w 25"/>
                <a:gd name="T75" fmla="*/ 2 h 27"/>
                <a:gd name="T76" fmla="*/ 8 w 25"/>
                <a:gd name="T77" fmla="*/ 2 h 27"/>
                <a:gd name="T78" fmla="*/ 7 w 25"/>
                <a:gd name="T79" fmla="*/ 2 h 27"/>
                <a:gd name="T80" fmla="*/ 7 w 25"/>
                <a:gd name="T81" fmla="*/ 2 h 27"/>
                <a:gd name="T82" fmla="*/ 3 w 25"/>
                <a:gd name="T83" fmla="*/ 4 h 27"/>
                <a:gd name="T84" fmla="*/ 0 w 25"/>
                <a:gd name="T85" fmla="*/ 6 h 27"/>
                <a:gd name="T86" fmla="*/ 1 w 25"/>
                <a:gd name="T87" fmla="*/ 8 h 27"/>
                <a:gd name="T88" fmla="*/ 2 w 25"/>
                <a:gd name="T89" fmla="*/ 10 h 27"/>
                <a:gd name="T90" fmla="*/ 8 w 25"/>
                <a:gd name="T91" fmla="*/ 26 h 27"/>
                <a:gd name="T92" fmla="*/ 10 w 25"/>
                <a:gd name="T93" fmla="*/ 27 h 27"/>
                <a:gd name="T94" fmla="*/ 11 w 25"/>
                <a:gd name="T95" fmla="*/ 27 h 27"/>
                <a:gd name="T96" fmla="*/ 22 w 25"/>
                <a:gd name="T97" fmla="*/ 23 h 27"/>
                <a:gd name="T98" fmla="*/ 24 w 25"/>
                <a:gd name="T99" fmla="*/ 21 h 27"/>
                <a:gd name="T100" fmla="*/ 24 w 25"/>
                <a:gd name="T101" fmla="*/ 19 h 27"/>
                <a:gd name="T102" fmla="*/ 23 w 25"/>
                <a:gd name="T103" fmla="*/ 17 h 27"/>
                <a:gd name="T104" fmla="*/ 17 w 25"/>
                <a:gd name="T105" fmla="*/ 1 h 27"/>
                <a:gd name="T106" fmla="*/ 15 w 25"/>
                <a:gd name="T10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" h="27">
                  <a:moveTo>
                    <a:pt x="16" y="24"/>
                  </a:moveTo>
                  <a:cubicBezTo>
                    <a:pt x="18" y="20"/>
                    <a:pt x="19" y="17"/>
                    <a:pt x="21" y="13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8"/>
                    <a:pt x="23" y="18"/>
                    <a:pt x="23" y="19"/>
                  </a:cubicBezTo>
                  <a:cubicBezTo>
                    <a:pt x="24" y="20"/>
                    <a:pt x="24" y="20"/>
                    <a:pt x="24" y="21"/>
                  </a:cubicBezTo>
                  <a:cubicBezTo>
                    <a:pt x="23" y="21"/>
                    <a:pt x="23" y="21"/>
                    <a:pt x="21" y="22"/>
                  </a:cubicBezTo>
                  <a:cubicBezTo>
                    <a:pt x="16" y="24"/>
                    <a:pt x="16" y="24"/>
                    <a:pt x="16" y="24"/>
                  </a:cubicBezTo>
                  <a:moveTo>
                    <a:pt x="3" y="12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6"/>
                    <a:pt x="4" y="9"/>
                    <a:pt x="3" y="12"/>
                  </a:cubicBezTo>
                  <a:moveTo>
                    <a:pt x="6" y="19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5" y="10"/>
                    <a:pt x="7" y="6"/>
                    <a:pt x="8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7"/>
                    <a:pt x="8" y="13"/>
                    <a:pt x="6" y="19"/>
                  </a:cubicBezTo>
                  <a:moveTo>
                    <a:pt x="10" y="26"/>
                  </a:moveTo>
                  <a:cubicBezTo>
                    <a:pt x="9" y="26"/>
                    <a:pt x="9" y="26"/>
                    <a:pt x="8" y="25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4"/>
                    <a:pt x="11" y="7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6"/>
                    <a:pt x="17" y="20"/>
                    <a:pt x="15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7"/>
                    <a:pt x="10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2"/>
                    <a:pt x="24" y="22"/>
                    <a:pt x="24" y="21"/>
                  </a:cubicBezTo>
                  <a:cubicBezTo>
                    <a:pt x="25" y="20"/>
                    <a:pt x="24" y="20"/>
                    <a:pt x="24" y="19"/>
                  </a:cubicBezTo>
                  <a:cubicBezTo>
                    <a:pt x="24" y="18"/>
                    <a:pt x="23" y="18"/>
                    <a:pt x="23" y="1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Freeform 167"/>
            <p:cNvSpPr>
              <a:spLocks noEditPoints="1"/>
            </p:cNvSpPr>
            <p:nvPr/>
          </p:nvSpPr>
          <p:spPr bwMode="auto">
            <a:xfrm>
              <a:off x="3425" y="2293"/>
              <a:ext cx="14" cy="8"/>
            </a:xfrm>
            <a:custGeom>
              <a:avLst/>
              <a:gdLst>
                <a:gd name="T0" fmla="*/ 0 w 6"/>
                <a:gd name="T1" fmla="*/ 2 h 3"/>
                <a:gd name="T2" fmla="*/ 0 w 6"/>
                <a:gd name="T3" fmla="*/ 2 h 3"/>
                <a:gd name="T4" fmla="*/ 1 w 6"/>
                <a:gd name="T5" fmla="*/ 2 h 3"/>
                <a:gd name="T6" fmla="*/ 2 w 6"/>
                <a:gd name="T7" fmla="*/ 1 h 3"/>
                <a:gd name="T8" fmla="*/ 5 w 6"/>
                <a:gd name="T9" fmla="*/ 0 h 3"/>
                <a:gd name="T10" fmla="*/ 5 w 6"/>
                <a:gd name="T11" fmla="*/ 1 h 3"/>
                <a:gd name="T12" fmla="*/ 0 w 6"/>
                <a:gd name="T13" fmla="*/ 2 h 3"/>
                <a:gd name="T14" fmla="*/ 5 w 6"/>
                <a:gd name="T15" fmla="*/ 0 h 3"/>
                <a:gd name="T16" fmla="*/ 2 w 6"/>
                <a:gd name="T17" fmla="*/ 1 h 3"/>
                <a:gd name="T18" fmla="*/ 0 w 6"/>
                <a:gd name="T19" fmla="*/ 1 h 3"/>
                <a:gd name="T20" fmla="*/ 0 w 6"/>
                <a:gd name="T21" fmla="*/ 2 h 3"/>
                <a:gd name="T22" fmla="*/ 0 w 6"/>
                <a:gd name="T23" fmla="*/ 3 h 3"/>
                <a:gd name="T24" fmla="*/ 0 w 6"/>
                <a:gd name="T25" fmla="*/ 3 h 3"/>
                <a:gd name="T26" fmla="*/ 0 w 6"/>
                <a:gd name="T27" fmla="*/ 3 h 3"/>
                <a:gd name="T28" fmla="*/ 0 w 6"/>
                <a:gd name="T29" fmla="*/ 3 h 3"/>
                <a:gd name="T30" fmla="*/ 5 w 6"/>
                <a:gd name="T31" fmla="*/ 1 h 3"/>
                <a:gd name="T32" fmla="*/ 6 w 6"/>
                <a:gd name="T33" fmla="*/ 1 h 3"/>
                <a:gd name="T34" fmla="*/ 6 w 6"/>
                <a:gd name="T35" fmla="*/ 0 h 3"/>
                <a:gd name="T36" fmla="*/ 5 w 6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5" y="1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2"/>
                    <a:pt x="0" y="2"/>
                  </a:cubicBezTo>
                  <a:moveTo>
                    <a:pt x="5" y="0"/>
                  </a:moveTo>
                  <a:cubicBezTo>
                    <a:pt x="5" y="0"/>
                    <a:pt x="4" y="0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4" y="2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Freeform 168"/>
            <p:cNvSpPr>
              <a:spLocks noEditPoints="1"/>
            </p:cNvSpPr>
            <p:nvPr/>
          </p:nvSpPr>
          <p:spPr bwMode="auto">
            <a:xfrm>
              <a:off x="3451" y="2358"/>
              <a:ext cx="12" cy="12"/>
            </a:xfrm>
            <a:custGeom>
              <a:avLst/>
              <a:gdLst>
                <a:gd name="T0" fmla="*/ 2 w 5"/>
                <a:gd name="T1" fmla="*/ 4 h 5"/>
                <a:gd name="T2" fmla="*/ 1 w 5"/>
                <a:gd name="T3" fmla="*/ 4 h 5"/>
                <a:gd name="T4" fmla="*/ 1 w 5"/>
                <a:gd name="T5" fmla="*/ 3 h 5"/>
                <a:gd name="T6" fmla="*/ 1 w 5"/>
                <a:gd name="T7" fmla="*/ 2 h 5"/>
                <a:gd name="T8" fmla="*/ 2 w 5"/>
                <a:gd name="T9" fmla="*/ 1 h 5"/>
                <a:gd name="T10" fmla="*/ 3 w 5"/>
                <a:gd name="T11" fmla="*/ 1 h 5"/>
                <a:gd name="T12" fmla="*/ 3 w 5"/>
                <a:gd name="T13" fmla="*/ 1 h 5"/>
                <a:gd name="T14" fmla="*/ 4 w 5"/>
                <a:gd name="T15" fmla="*/ 2 h 5"/>
                <a:gd name="T16" fmla="*/ 4 w 5"/>
                <a:gd name="T17" fmla="*/ 3 h 5"/>
                <a:gd name="T18" fmla="*/ 2 w 5"/>
                <a:gd name="T19" fmla="*/ 4 h 5"/>
                <a:gd name="T20" fmla="*/ 2 w 5"/>
                <a:gd name="T21" fmla="*/ 4 h 5"/>
                <a:gd name="T22" fmla="*/ 3 w 5"/>
                <a:gd name="T23" fmla="*/ 0 h 5"/>
                <a:gd name="T24" fmla="*/ 2 w 5"/>
                <a:gd name="T25" fmla="*/ 0 h 5"/>
                <a:gd name="T26" fmla="*/ 0 w 5"/>
                <a:gd name="T27" fmla="*/ 2 h 5"/>
                <a:gd name="T28" fmla="*/ 0 w 5"/>
                <a:gd name="T29" fmla="*/ 3 h 5"/>
                <a:gd name="T30" fmla="*/ 1 w 5"/>
                <a:gd name="T31" fmla="*/ 4 h 5"/>
                <a:gd name="T32" fmla="*/ 2 w 5"/>
                <a:gd name="T33" fmla="*/ 5 h 5"/>
                <a:gd name="T34" fmla="*/ 2 w 5"/>
                <a:gd name="T35" fmla="*/ 5 h 5"/>
                <a:gd name="T36" fmla="*/ 4 w 5"/>
                <a:gd name="T37" fmla="*/ 4 h 5"/>
                <a:gd name="T38" fmla="*/ 4 w 5"/>
                <a:gd name="T39" fmla="*/ 1 h 5"/>
                <a:gd name="T40" fmla="*/ 4 w 5"/>
                <a:gd name="T41" fmla="*/ 1 h 5"/>
                <a:gd name="T42" fmla="*/ 3 w 5"/>
                <a:gd name="T4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5">
                  <a:moveTo>
                    <a:pt x="2" y="4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69"/>
            <p:cNvSpPr>
              <a:spLocks noEditPoints="1"/>
            </p:cNvSpPr>
            <p:nvPr/>
          </p:nvSpPr>
          <p:spPr bwMode="auto">
            <a:xfrm>
              <a:off x="3403" y="2282"/>
              <a:ext cx="81" cy="102"/>
            </a:xfrm>
            <a:custGeom>
              <a:avLst/>
              <a:gdLst>
                <a:gd name="T0" fmla="*/ 14 w 34"/>
                <a:gd name="T1" fmla="*/ 42 h 43"/>
                <a:gd name="T2" fmla="*/ 15 w 34"/>
                <a:gd name="T3" fmla="*/ 42 h 43"/>
                <a:gd name="T4" fmla="*/ 15 w 34"/>
                <a:gd name="T5" fmla="*/ 42 h 43"/>
                <a:gd name="T6" fmla="*/ 16 w 34"/>
                <a:gd name="T7" fmla="*/ 42 h 43"/>
                <a:gd name="T8" fmla="*/ 18 w 34"/>
                <a:gd name="T9" fmla="*/ 41 h 43"/>
                <a:gd name="T10" fmla="*/ 17 w 34"/>
                <a:gd name="T11" fmla="*/ 42 h 43"/>
                <a:gd name="T12" fmla="*/ 18 w 34"/>
                <a:gd name="T13" fmla="*/ 42 h 43"/>
                <a:gd name="T14" fmla="*/ 19 w 34"/>
                <a:gd name="T15" fmla="*/ 40 h 43"/>
                <a:gd name="T16" fmla="*/ 19 w 34"/>
                <a:gd name="T17" fmla="*/ 41 h 43"/>
                <a:gd name="T18" fmla="*/ 20 w 34"/>
                <a:gd name="T19" fmla="*/ 41 h 43"/>
                <a:gd name="T20" fmla="*/ 20 w 34"/>
                <a:gd name="T21" fmla="*/ 40 h 43"/>
                <a:gd name="T22" fmla="*/ 21 w 34"/>
                <a:gd name="T23" fmla="*/ 39 h 43"/>
                <a:gd name="T24" fmla="*/ 20 w 34"/>
                <a:gd name="T25" fmla="*/ 41 h 43"/>
                <a:gd name="T26" fmla="*/ 22 w 34"/>
                <a:gd name="T27" fmla="*/ 39 h 43"/>
                <a:gd name="T28" fmla="*/ 24 w 34"/>
                <a:gd name="T29" fmla="*/ 38 h 43"/>
                <a:gd name="T30" fmla="*/ 21 w 34"/>
                <a:gd name="T31" fmla="*/ 40 h 43"/>
                <a:gd name="T32" fmla="*/ 25 w 34"/>
                <a:gd name="T33" fmla="*/ 38 h 43"/>
                <a:gd name="T34" fmla="*/ 27 w 34"/>
                <a:gd name="T35" fmla="*/ 38 h 43"/>
                <a:gd name="T36" fmla="*/ 28 w 34"/>
                <a:gd name="T37" fmla="*/ 38 h 43"/>
                <a:gd name="T38" fmla="*/ 30 w 34"/>
                <a:gd name="T39" fmla="*/ 36 h 43"/>
                <a:gd name="T40" fmla="*/ 28 w 34"/>
                <a:gd name="T41" fmla="*/ 38 h 43"/>
                <a:gd name="T42" fmla="*/ 30 w 34"/>
                <a:gd name="T43" fmla="*/ 36 h 43"/>
                <a:gd name="T44" fmla="*/ 31 w 34"/>
                <a:gd name="T45" fmla="*/ 36 h 43"/>
                <a:gd name="T46" fmla="*/ 30 w 34"/>
                <a:gd name="T47" fmla="*/ 37 h 43"/>
                <a:gd name="T48" fmla="*/ 32 w 34"/>
                <a:gd name="T49" fmla="*/ 35 h 43"/>
                <a:gd name="T50" fmla="*/ 32 w 34"/>
                <a:gd name="T51" fmla="*/ 35 h 43"/>
                <a:gd name="T52" fmla="*/ 33 w 34"/>
                <a:gd name="T53" fmla="*/ 35 h 43"/>
                <a:gd name="T54" fmla="*/ 15 w 34"/>
                <a:gd name="T55" fmla="*/ 41 h 43"/>
                <a:gd name="T56" fmla="*/ 11 w 34"/>
                <a:gd name="T57" fmla="*/ 36 h 43"/>
                <a:gd name="T58" fmla="*/ 2 w 34"/>
                <a:gd name="T59" fmla="*/ 13 h 43"/>
                <a:gd name="T60" fmla="*/ 4 w 34"/>
                <a:gd name="T61" fmla="*/ 7 h 43"/>
                <a:gd name="T62" fmla="*/ 19 w 34"/>
                <a:gd name="T63" fmla="*/ 1 h 43"/>
                <a:gd name="T64" fmla="*/ 31 w 34"/>
                <a:gd name="T65" fmla="*/ 28 h 43"/>
                <a:gd name="T66" fmla="*/ 32 w 34"/>
                <a:gd name="T67" fmla="*/ 31 h 43"/>
                <a:gd name="T68" fmla="*/ 32 w 34"/>
                <a:gd name="T69" fmla="*/ 31 h 43"/>
                <a:gd name="T70" fmla="*/ 29 w 34"/>
                <a:gd name="T71" fmla="*/ 35 h 43"/>
                <a:gd name="T72" fmla="*/ 15 w 34"/>
                <a:gd name="T73" fmla="*/ 41 h 43"/>
                <a:gd name="T74" fmla="*/ 19 w 34"/>
                <a:gd name="T75" fmla="*/ 0 h 43"/>
                <a:gd name="T76" fmla="*/ 4 w 34"/>
                <a:gd name="T77" fmla="*/ 6 h 43"/>
                <a:gd name="T78" fmla="*/ 2 w 34"/>
                <a:gd name="T79" fmla="*/ 14 h 43"/>
                <a:gd name="T80" fmla="*/ 11 w 34"/>
                <a:gd name="T81" fmla="*/ 37 h 43"/>
                <a:gd name="T82" fmla="*/ 14 w 34"/>
                <a:gd name="T83" fmla="*/ 43 h 43"/>
                <a:gd name="T84" fmla="*/ 15 w 34"/>
                <a:gd name="T85" fmla="*/ 43 h 43"/>
                <a:gd name="T86" fmla="*/ 15 w 34"/>
                <a:gd name="T87" fmla="*/ 43 h 43"/>
                <a:gd name="T88" fmla="*/ 31 w 34"/>
                <a:gd name="T89" fmla="*/ 37 h 43"/>
                <a:gd name="T90" fmla="*/ 33 w 34"/>
                <a:gd name="T91" fmla="*/ 32 h 43"/>
                <a:gd name="T92" fmla="*/ 32 w 34"/>
                <a:gd name="T93" fmla="*/ 28 h 43"/>
                <a:gd name="T94" fmla="*/ 19 w 34"/>
                <a:gd name="T9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3">
                  <a:moveTo>
                    <a:pt x="15" y="42"/>
                  </a:moveTo>
                  <a:cubicBezTo>
                    <a:pt x="15" y="42"/>
                    <a:pt x="14" y="42"/>
                    <a:pt x="14" y="42"/>
                  </a:cubicBezTo>
                  <a:cubicBezTo>
                    <a:pt x="14" y="42"/>
                    <a:pt x="14" y="42"/>
                    <a:pt x="13" y="41"/>
                  </a:cubicBezTo>
                  <a:cubicBezTo>
                    <a:pt x="14" y="42"/>
                    <a:pt x="14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moveTo>
                    <a:pt x="16" y="42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7" y="41"/>
                    <a:pt x="18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6" y="42"/>
                    <a:pt x="16" y="42"/>
                  </a:cubicBezTo>
                  <a:moveTo>
                    <a:pt x="18" y="42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8" y="42"/>
                    <a:pt x="18" y="42"/>
                  </a:cubicBezTo>
                  <a:moveTo>
                    <a:pt x="20" y="41"/>
                  </a:move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39"/>
                  </a:cubicBezTo>
                  <a:cubicBezTo>
                    <a:pt x="21" y="40"/>
                    <a:pt x="21" y="40"/>
                    <a:pt x="21" y="41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21" y="40"/>
                  </a:moveTo>
                  <a:cubicBezTo>
                    <a:pt x="22" y="40"/>
                    <a:pt x="22" y="40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2" y="40"/>
                    <a:pt x="21" y="40"/>
                  </a:cubicBezTo>
                  <a:moveTo>
                    <a:pt x="24" y="39"/>
                  </a:moveTo>
                  <a:cubicBezTo>
                    <a:pt x="25" y="39"/>
                    <a:pt x="25" y="38"/>
                    <a:pt x="25" y="38"/>
                  </a:cubicBezTo>
                  <a:cubicBezTo>
                    <a:pt x="26" y="38"/>
                    <a:pt x="27" y="37"/>
                    <a:pt x="27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6" y="39"/>
                    <a:pt x="25" y="39"/>
                    <a:pt x="24" y="39"/>
                  </a:cubicBezTo>
                  <a:moveTo>
                    <a:pt x="28" y="38"/>
                  </a:moveTo>
                  <a:cubicBezTo>
                    <a:pt x="28" y="38"/>
                    <a:pt x="28" y="37"/>
                    <a:pt x="28" y="37"/>
                  </a:cubicBezTo>
                  <a:cubicBezTo>
                    <a:pt x="28" y="37"/>
                    <a:pt x="29" y="36"/>
                    <a:pt x="30" y="36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8"/>
                    <a:pt x="28" y="38"/>
                  </a:cubicBezTo>
                  <a:moveTo>
                    <a:pt x="30" y="37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5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moveTo>
                    <a:pt x="32" y="36"/>
                  </a:moveTo>
                  <a:cubicBezTo>
                    <a:pt x="32" y="36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2" y="36"/>
                    <a:pt x="32" y="36"/>
                  </a:cubicBezTo>
                  <a:moveTo>
                    <a:pt x="15" y="41"/>
                  </a:moveTo>
                  <a:cubicBezTo>
                    <a:pt x="13" y="41"/>
                    <a:pt x="12" y="39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0"/>
                    <a:pt x="2" y="9"/>
                  </a:cubicBezTo>
                  <a:cubicBezTo>
                    <a:pt x="2" y="8"/>
                    <a:pt x="3" y="7"/>
                    <a:pt x="4" y="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0" y="1"/>
                    <a:pt x="21" y="2"/>
                    <a:pt x="22" y="5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1" y="34"/>
                    <a:pt x="31" y="35"/>
                    <a:pt x="29" y="35"/>
                  </a:cubicBezTo>
                  <a:cubicBezTo>
                    <a:pt x="27" y="36"/>
                    <a:pt x="25" y="37"/>
                    <a:pt x="23" y="38"/>
                  </a:cubicBezTo>
                  <a:cubicBezTo>
                    <a:pt x="21" y="39"/>
                    <a:pt x="18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1" y="7"/>
                    <a:pt x="1" y="8"/>
                  </a:cubicBezTo>
                  <a:cubicBezTo>
                    <a:pt x="0" y="10"/>
                    <a:pt x="1" y="12"/>
                    <a:pt x="2" y="1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9"/>
                    <a:pt x="12" y="39"/>
                  </a:cubicBezTo>
                  <a:cubicBezTo>
                    <a:pt x="12" y="41"/>
                    <a:pt x="13" y="42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21" y="42"/>
                    <a:pt x="25" y="40"/>
                    <a:pt x="31" y="37"/>
                  </a:cubicBezTo>
                  <a:cubicBezTo>
                    <a:pt x="32" y="37"/>
                    <a:pt x="33" y="36"/>
                    <a:pt x="33" y="35"/>
                  </a:cubicBezTo>
                  <a:cubicBezTo>
                    <a:pt x="34" y="34"/>
                    <a:pt x="33" y="33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0"/>
                    <a:pt x="32" y="29"/>
                    <a:pt x="32" y="2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2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Freeform 170"/>
            <p:cNvSpPr>
              <a:spLocks noEditPoints="1"/>
            </p:cNvSpPr>
            <p:nvPr/>
          </p:nvSpPr>
          <p:spPr bwMode="auto">
            <a:xfrm>
              <a:off x="3411" y="2232"/>
              <a:ext cx="23" cy="33"/>
            </a:xfrm>
            <a:custGeom>
              <a:avLst/>
              <a:gdLst>
                <a:gd name="T0" fmla="*/ 7 w 10"/>
                <a:gd name="T1" fmla="*/ 11 h 14"/>
                <a:gd name="T2" fmla="*/ 6 w 10"/>
                <a:gd name="T3" fmla="*/ 8 h 14"/>
                <a:gd name="T4" fmla="*/ 7 w 10"/>
                <a:gd name="T5" fmla="*/ 9 h 14"/>
                <a:gd name="T6" fmla="*/ 8 w 10"/>
                <a:gd name="T7" fmla="*/ 10 h 14"/>
                <a:gd name="T8" fmla="*/ 8 w 10"/>
                <a:gd name="T9" fmla="*/ 11 h 14"/>
                <a:gd name="T10" fmla="*/ 7 w 10"/>
                <a:gd name="T11" fmla="*/ 11 h 14"/>
                <a:gd name="T12" fmla="*/ 4 w 10"/>
                <a:gd name="T13" fmla="*/ 6 h 14"/>
                <a:gd name="T14" fmla="*/ 3 w 10"/>
                <a:gd name="T15" fmla="*/ 6 h 14"/>
                <a:gd name="T16" fmla="*/ 2 w 10"/>
                <a:gd name="T17" fmla="*/ 5 h 14"/>
                <a:gd name="T18" fmla="*/ 3 w 10"/>
                <a:gd name="T19" fmla="*/ 3 h 14"/>
                <a:gd name="T20" fmla="*/ 4 w 10"/>
                <a:gd name="T21" fmla="*/ 6 h 14"/>
                <a:gd name="T22" fmla="*/ 3 w 10"/>
                <a:gd name="T23" fmla="*/ 0 h 14"/>
                <a:gd name="T24" fmla="*/ 2 w 10"/>
                <a:gd name="T25" fmla="*/ 1 h 14"/>
                <a:gd name="T26" fmla="*/ 2 w 10"/>
                <a:gd name="T27" fmla="*/ 2 h 14"/>
                <a:gd name="T28" fmla="*/ 1 w 10"/>
                <a:gd name="T29" fmla="*/ 4 h 14"/>
                <a:gd name="T30" fmla="*/ 4 w 10"/>
                <a:gd name="T31" fmla="*/ 8 h 14"/>
                <a:gd name="T32" fmla="*/ 6 w 10"/>
                <a:gd name="T33" fmla="*/ 11 h 14"/>
                <a:gd name="T34" fmla="*/ 5 w 10"/>
                <a:gd name="T35" fmla="*/ 12 h 14"/>
                <a:gd name="T36" fmla="*/ 2 w 10"/>
                <a:gd name="T37" fmla="*/ 11 h 14"/>
                <a:gd name="T38" fmla="*/ 2 w 10"/>
                <a:gd name="T39" fmla="*/ 13 h 14"/>
                <a:gd name="T40" fmla="*/ 4 w 10"/>
                <a:gd name="T41" fmla="*/ 13 h 14"/>
                <a:gd name="T42" fmla="*/ 6 w 10"/>
                <a:gd name="T43" fmla="*/ 13 h 14"/>
                <a:gd name="T44" fmla="*/ 7 w 10"/>
                <a:gd name="T45" fmla="*/ 14 h 14"/>
                <a:gd name="T46" fmla="*/ 8 w 10"/>
                <a:gd name="T47" fmla="*/ 14 h 14"/>
                <a:gd name="T48" fmla="*/ 8 w 10"/>
                <a:gd name="T49" fmla="*/ 13 h 14"/>
                <a:gd name="T50" fmla="*/ 8 w 10"/>
                <a:gd name="T51" fmla="*/ 12 h 14"/>
                <a:gd name="T52" fmla="*/ 10 w 10"/>
                <a:gd name="T53" fmla="*/ 10 h 14"/>
                <a:gd name="T54" fmla="*/ 10 w 10"/>
                <a:gd name="T55" fmla="*/ 8 h 14"/>
                <a:gd name="T56" fmla="*/ 8 w 10"/>
                <a:gd name="T57" fmla="*/ 7 h 14"/>
                <a:gd name="T58" fmla="*/ 6 w 10"/>
                <a:gd name="T59" fmla="*/ 6 h 14"/>
                <a:gd name="T60" fmla="*/ 5 w 10"/>
                <a:gd name="T61" fmla="*/ 6 h 14"/>
                <a:gd name="T62" fmla="*/ 4 w 10"/>
                <a:gd name="T63" fmla="*/ 3 h 14"/>
                <a:gd name="T64" fmla="*/ 4 w 10"/>
                <a:gd name="T65" fmla="*/ 3 h 14"/>
                <a:gd name="T66" fmla="*/ 7 w 10"/>
                <a:gd name="T67" fmla="*/ 4 h 14"/>
                <a:gd name="T68" fmla="*/ 7 w 10"/>
                <a:gd name="T69" fmla="*/ 4 h 14"/>
                <a:gd name="T70" fmla="*/ 7 w 10"/>
                <a:gd name="T71" fmla="*/ 3 h 14"/>
                <a:gd name="T72" fmla="*/ 8 w 10"/>
                <a:gd name="T73" fmla="*/ 2 h 14"/>
                <a:gd name="T74" fmla="*/ 8 w 10"/>
                <a:gd name="T75" fmla="*/ 2 h 14"/>
                <a:gd name="T76" fmla="*/ 5 w 10"/>
                <a:gd name="T77" fmla="*/ 1 h 14"/>
                <a:gd name="T78" fmla="*/ 4 w 10"/>
                <a:gd name="T79" fmla="*/ 1 h 14"/>
                <a:gd name="T80" fmla="*/ 3 w 10"/>
                <a:gd name="T8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" h="14">
                  <a:moveTo>
                    <a:pt x="7" y="11"/>
                  </a:moveTo>
                  <a:cubicBezTo>
                    <a:pt x="7" y="10"/>
                    <a:pt x="6" y="9"/>
                    <a:pt x="6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4"/>
                    <a:pt x="3" y="5"/>
                    <a:pt x="4" y="6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5"/>
                    <a:pt x="0" y="8"/>
                    <a:pt x="4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0" y="10"/>
                    <a:pt x="10" y="9"/>
                    <a:pt x="10" y="8"/>
                  </a:cubicBezTo>
                  <a:cubicBezTo>
                    <a:pt x="9" y="8"/>
                    <a:pt x="9" y="7"/>
                    <a:pt x="8" y="7"/>
                  </a:cubicBezTo>
                  <a:cubicBezTo>
                    <a:pt x="7" y="7"/>
                    <a:pt x="7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6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Freeform 171"/>
            <p:cNvSpPr>
              <a:spLocks noEditPoints="1"/>
            </p:cNvSpPr>
            <p:nvPr/>
          </p:nvSpPr>
          <p:spPr bwMode="auto">
            <a:xfrm>
              <a:off x="4127" y="2201"/>
              <a:ext cx="19" cy="12"/>
            </a:xfrm>
            <a:custGeom>
              <a:avLst/>
              <a:gdLst>
                <a:gd name="T0" fmla="*/ 3 w 8"/>
                <a:gd name="T1" fmla="*/ 4 h 5"/>
                <a:gd name="T2" fmla="*/ 2 w 8"/>
                <a:gd name="T3" fmla="*/ 3 h 5"/>
                <a:gd name="T4" fmla="*/ 3 w 8"/>
                <a:gd name="T5" fmla="*/ 3 h 5"/>
                <a:gd name="T6" fmla="*/ 4 w 8"/>
                <a:gd name="T7" fmla="*/ 4 h 5"/>
                <a:gd name="T8" fmla="*/ 5 w 8"/>
                <a:gd name="T9" fmla="*/ 4 h 5"/>
                <a:gd name="T10" fmla="*/ 5 w 8"/>
                <a:gd name="T11" fmla="*/ 4 h 5"/>
                <a:gd name="T12" fmla="*/ 6 w 8"/>
                <a:gd name="T13" fmla="*/ 3 h 5"/>
                <a:gd name="T14" fmla="*/ 5 w 8"/>
                <a:gd name="T15" fmla="*/ 4 h 5"/>
                <a:gd name="T16" fmla="*/ 7 w 8"/>
                <a:gd name="T17" fmla="*/ 2 h 5"/>
                <a:gd name="T18" fmla="*/ 7 w 8"/>
                <a:gd name="T19" fmla="*/ 4 h 5"/>
                <a:gd name="T20" fmla="*/ 6 w 8"/>
                <a:gd name="T21" fmla="*/ 4 h 5"/>
                <a:gd name="T22" fmla="*/ 7 w 8"/>
                <a:gd name="T23" fmla="*/ 2 h 5"/>
                <a:gd name="T24" fmla="*/ 8 w 8"/>
                <a:gd name="T25" fmla="*/ 3 h 5"/>
                <a:gd name="T26" fmla="*/ 7 w 8"/>
                <a:gd name="T27" fmla="*/ 0 h 5"/>
                <a:gd name="T28" fmla="*/ 7 w 8"/>
                <a:gd name="T29" fmla="*/ 0 h 5"/>
                <a:gd name="T30" fmla="*/ 6 w 8"/>
                <a:gd name="T31" fmla="*/ 2 h 5"/>
                <a:gd name="T32" fmla="*/ 4 w 8"/>
                <a:gd name="T33" fmla="*/ 3 h 5"/>
                <a:gd name="T34" fmla="*/ 2 w 8"/>
                <a:gd name="T35" fmla="*/ 2 h 5"/>
                <a:gd name="T36" fmla="*/ 1 w 8"/>
                <a:gd name="T37" fmla="*/ 2 h 5"/>
                <a:gd name="T38" fmla="*/ 1 w 8"/>
                <a:gd name="T39" fmla="*/ 3 h 5"/>
                <a:gd name="T40" fmla="*/ 1 w 8"/>
                <a:gd name="T41" fmla="*/ 4 h 5"/>
                <a:gd name="T42" fmla="*/ 1 w 8"/>
                <a:gd name="T43" fmla="*/ 4 h 5"/>
                <a:gd name="T44" fmla="*/ 1 w 8"/>
                <a:gd name="T45" fmla="*/ 4 h 5"/>
                <a:gd name="T46" fmla="*/ 1 w 8"/>
                <a:gd name="T47" fmla="*/ 4 h 5"/>
                <a:gd name="T48" fmla="*/ 2 w 8"/>
                <a:gd name="T49" fmla="*/ 3 h 5"/>
                <a:gd name="T50" fmla="*/ 3 w 8"/>
                <a:gd name="T51" fmla="*/ 4 h 5"/>
                <a:gd name="T52" fmla="*/ 5 w 8"/>
                <a:gd name="T53" fmla="*/ 4 h 5"/>
                <a:gd name="T54" fmla="*/ 5 w 8"/>
                <a:gd name="T55" fmla="*/ 4 h 5"/>
                <a:gd name="T56" fmla="*/ 6 w 8"/>
                <a:gd name="T57" fmla="*/ 4 h 5"/>
                <a:gd name="T58" fmla="*/ 6 w 8"/>
                <a:gd name="T59" fmla="*/ 4 h 5"/>
                <a:gd name="T60" fmla="*/ 6 w 8"/>
                <a:gd name="T61" fmla="*/ 4 h 5"/>
                <a:gd name="T62" fmla="*/ 7 w 8"/>
                <a:gd name="T63" fmla="*/ 4 h 5"/>
                <a:gd name="T64" fmla="*/ 7 w 8"/>
                <a:gd name="T65" fmla="*/ 4 h 5"/>
                <a:gd name="T66" fmla="*/ 7 w 8"/>
                <a:gd name="T67" fmla="*/ 4 h 5"/>
                <a:gd name="T68" fmla="*/ 8 w 8"/>
                <a:gd name="T69" fmla="*/ 3 h 5"/>
                <a:gd name="T70" fmla="*/ 8 w 8"/>
                <a:gd name="T71" fmla="*/ 3 h 5"/>
                <a:gd name="T72" fmla="*/ 8 w 8"/>
                <a:gd name="T7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" h="5">
                  <a:moveTo>
                    <a:pt x="5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5" y="4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6" y="4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7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72"/>
            <p:cNvSpPr>
              <a:spLocks/>
            </p:cNvSpPr>
            <p:nvPr/>
          </p:nvSpPr>
          <p:spPr bwMode="auto">
            <a:xfrm>
              <a:off x="4136" y="2210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0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73"/>
            <p:cNvSpPr>
              <a:spLocks/>
            </p:cNvSpPr>
            <p:nvPr/>
          </p:nvSpPr>
          <p:spPr bwMode="auto">
            <a:xfrm>
              <a:off x="4136" y="2210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0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Freeform 174"/>
            <p:cNvSpPr>
              <a:spLocks noEditPoints="1"/>
            </p:cNvSpPr>
            <p:nvPr/>
          </p:nvSpPr>
          <p:spPr bwMode="auto">
            <a:xfrm>
              <a:off x="4160" y="2201"/>
              <a:ext cx="19" cy="12"/>
            </a:xfrm>
            <a:custGeom>
              <a:avLst/>
              <a:gdLst>
                <a:gd name="T0" fmla="*/ 2 w 8"/>
                <a:gd name="T1" fmla="*/ 4 h 5"/>
                <a:gd name="T2" fmla="*/ 3 w 8"/>
                <a:gd name="T3" fmla="*/ 3 h 5"/>
                <a:gd name="T4" fmla="*/ 4 w 8"/>
                <a:gd name="T5" fmla="*/ 4 h 5"/>
                <a:gd name="T6" fmla="*/ 5 w 8"/>
                <a:gd name="T7" fmla="*/ 3 h 5"/>
                <a:gd name="T8" fmla="*/ 6 w 8"/>
                <a:gd name="T9" fmla="*/ 3 h 5"/>
                <a:gd name="T10" fmla="*/ 5 w 8"/>
                <a:gd name="T11" fmla="*/ 4 h 5"/>
                <a:gd name="T12" fmla="*/ 3 w 8"/>
                <a:gd name="T13" fmla="*/ 4 h 5"/>
                <a:gd name="T14" fmla="*/ 4 w 8"/>
                <a:gd name="T15" fmla="*/ 4 h 5"/>
                <a:gd name="T16" fmla="*/ 2 w 8"/>
                <a:gd name="T17" fmla="*/ 4 h 5"/>
                <a:gd name="T18" fmla="*/ 2 w 8"/>
                <a:gd name="T19" fmla="*/ 2 h 5"/>
                <a:gd name="T20" fmla="*/ 2 w 8"/>
                <a:gd name="T21" fmla="*/ 4 h 5"/>
                <a:gd name="T22" fmla="*/ 1 w 8"/>
                <a:gd name="T23" fmla="*/ 3 h 5"/>
                <a:gd name="T24" fmla="*/ 1 w 8"/>
                <a:gd name="T25" fmla="*/ 2 h 5"/>
                <a:gd name="T26" fmla="*/ 1 w 8"/>
                <a:gd name="T27" fmla="*/ 0 h 5"/>
                <a:gd name="T28" fmla="*/ 0 w 8"/>
                <a:gd name="T29" fmla="*/ 3 h 5"/>
                <a:gd name="T30" fmla="*/ 0 w 8"/>
                <a:gd name="T31" fmla="*/ 3 h 5"/>
                <a:gd name="T32" fmla="*/ 1 w 8"/>
                <a:gd name="T33" fmla="*/ 3 h 5"/>
                <a:gd name="T34" fmla="*/ 1 w 8"/>
                <a:gd name="T35" fmla="*/ 4 h 5"/>
                <a:gd name="T36" fmla="*/ 2 w 8"/>
                <a:gd name="T37" fmla="*/ 4 h 5"/>
                <a:gd name="T38" fmla="*/ 2 w 8"/>
                <a:gd name="T39" fmla="*/ 4 h 5"/>
                <a:gd name="T40" fmla="*/ 2 w 8"/>
                <a:gd name="T41" fmla="*/ 4 h 5"/>
                <a:gd name="T42" fmla="*/ 2 w 8"/>
                <a:gd name="T43" fmla="*/ 4 h 5"/>
                <a:gd name="T44" fmla="*/ 3 w 8"/>
                <a:gd name="T45" fmla="*/ 4 h 5"/>
                <a:gd name="T46" fmla="*/ 3 w 8"/>
                <a:gd name="T47" fmla="*/ 5 h 5"/>
                <a:gd name="T48" fmla="*/ 4 w 8"/>
                <a:gd name="T49" fmla="*/ 4 h 5"/>
                <a:gd name="T50" fmla="*/ 6 w 8"/>
                <a:gd name="T51" fmla="*/ 4 h 5"/>
                <a:gd name="T52" fmla="*/ 7 w 8"/>
                <a:gd name="T53" fmla="*/ 4 h 5"/>
                <a:gd name="T54" fmla="*/ 7 w 8"/>
                <a:gd name="T55" fmla="*/ 4 h 5"/>
                <a:gd name="T56" fmla="*/ 8 w 8"/>
                <a:gd name="T57" fmla="*/ 4 h 5"/>
                <a:gd name="T58" fmla="*/ 8 w 8"/>
                <a:gd name="T59" fmla="*/ 4 h 5"/>
                <a:gd name="T60" fmla="*/ 8 w 8"/>
                <a:gd name="T61" fmla="*/ 3 h 5"/>
                <a:gd name="T62" fmla="*/ 7 w 8"/>
                <a:gd name="T63" fmla="*/ 3 h 5"/>
                <a:gd name="T64" fmla="*/ 6 w 8"/>
                <a:gd name="T65" fmla="*/ 2 h 5"/>
                <a:gd name="T66" fmla="*/ 5 w 8"/>
                <a:gd name="T67" fmla="*/ 2 h 5"/>
                <a:gd name="T68" fmla="*/ 4 w 8"/>
                <a:gd name="T69" fmla="*/ 3 h 5"/>
                <a:gd name="T70" fmla="*/ 2 w 8"/>
                <a:gd name="T71" fmla="*/ 0 h 5"/>
                <a:gd name="T72" fmla="*/ 1 w 8"/>
                <a:gd name="T7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4" y="4"/>
                  </a:move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4"/>
                    <a:pt x="4" y="4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Freeform 175"/>
            <p:cNvSpPr>
              <a:spLocks/>
            </p:cNvSpPr>
            <p:nvPr/>
          </p:nvSpPr>
          <p:spPr bwMode="auto">
            <a:xfrm>
              <a:off x="4170" y="2210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76"/>
            <p:cNvSpPr>
              <a:spLocks/>
            </p:cNvSpPr>
            <p:nvPr/>
          </p:nvSpPr>
          <p:spPr bwMode="auto">
            <a:xfrm>
              <a:off x="4170" y="2210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77"/>
            <p:cNvSpPr>
              <a:spLocks noEditPoints="1"/>
            </p:cNvSpPr>
            <p:nvPr/>
          </p:nvSpPr>
          <p:spPr bwMode="auto">
            <a:xfrm>
              <a:off x="4101" y="2163"/>
              <a:ext cx="104" cy="123"/>
            </a:xfrm>
            <a:custGeom>
              <a:avLst/>
              <a:gdLst>
                <a:gd name="T0" fmla="*/ 30 w 44"/>
                <a:gd name="T1" fmla="*/ 50 h 52"/>
                <a:gd name="T2" fmla="*/ 25 w 44"/>
                <a:gd name="T3" fmla="*/ 50 h 52"/>
                <a:gd name="T4" fmla="*/ 11 w 44"/>
                <a:gd name="T5" fmla="*/ 48 h 52"/>
                <a:gd name="T6" fmla="*/ 9 w 44"/>
                <a:gd name="T7" fmla="*/ 47 h 52"/>
                <a:gd name="T8" fmla="*/ 32 w 44"/>
                <a:gd name="T9" fmla="*/ 45 h 52"/>
                <a:gd name="T10" fmla="*/ 38 w 44"/>
                <a:gd name="T11" fmla="*/ 42 h 52"/>
                <a:gd name="T12" fmla="*/ 22 w 44"/>
                <a:gd name="T13" fmla="*/ 46 h 52"/>
                <a:gd name="T14" fmla="*/ 4 w 44"/>
                <a:gd name="T15" fmla="*/ 37 h 52"/>
                <a:gd name="T16" fmla="*/ 5 w 44"/>
                <a:gd name="T17" fmla="*/ 36 h 52"/>
                <a:gd name="T18" fmla="*/ 23 w 44"/>
                <a:gd name="T19" fmla="*/ 36 h 52"/>
                <a:gd name="T20" fmla="*/ 12 w 44"/>
                <a:gd name="T21" fmla="*/ 32 h 52"/>
                <a:gd name="T22" fmla="*/ 24 w 44"/>
                <a:gd name="T23" fmla="*/ 32 h 52"/>
                <a:gd name="T24" fmla="*/ 5 w 44"/>
                <a:gd name="T25" fmla="*/ 31 h 52"/>
                <a:gd name="T26" fmla="*/ 8 w 44"/>
                <a:gd name="T27" fmla="*/ 30 h 52"/>
                <a:gd name="T28" fmla="*/ 39 w 44"/>
                <a:gd name="T29" fmla="*/ 29 h 52"/>
                <a:gd name="T30" fmla="*/ 6 w 44"/>
                <a:gd name="T31" fmla="*/ 29 h 52"/>
                <a:gd name="T32" fmla="*/ 18 w 44"/>
                <a:gd name="T33" fmla="*/ 28 h 52"/>
                <a:gd name="T34" fmla="*/ 20 w 44"/>
                <a:gd name="T35" fmla="*/ 27 h 52"/>
                <a:gd name="T36" fmla="*/ 14 w 44"/>
                <a:gd name="T37" fmla="*/ 26 h 52"/>
                <a:gd name="T38" fmla="*/ 38 w 44"/>
                <a:gd name="T39" fmla="*/ 25 h 52"/>
                <a:gd name="T40" fmla="*/ 39 w 44"/>
                <a:gd name="T41" fmla="*/ 24 h 52"/>
                <a:gd name="T42" fmla="*/ 4 w 44"/>
                <a:gd name="T43" fmla="*/ 23 h 52"/>
                <a:gd name="T44" fmla="*/ 5 w 44"/>
                <a:gd name="T45" fmla="*/ 21 h 52"/>
                <a:gd name="T46" fmla="*/ 6 w 44"/>
                <a:gd name="T47" fmla="*/ 13 h 52"/>
                <a:gd name="T48" fmla="*/ 12 w 44"/>
                <a:gd name="T49" fmla="*/ 14 h 52"/>
                <a:gd name="T50" fmla="*/ 30 w 44"/>
                <a:gd name="T51" fmla="*/ 12 h 52"/>
                <a:gd name="T52" fmla="*/ 28 w 44"/>
                <a:gd name="T53" fmla="*/ 12 h 52"/>
                <a:gd name="T54" fmla="*/ 20 w 44"/>
                <a:gd name="T55" fmla="*/ 6 h 52"/>
                <a:gd name="T56" fmla="*/ 11 w 44"/>
                <a:gd name="T57" fmla="*/ 6 h 52"/>
                <a:gd name="T58" fmla="*/ 19 w 44"/>
                <a:gd name="T59" fmla="*/ 12 h 52"/>
                <a:gd name="T60" fmla="*/ 19 w 44"/>
                <a:gd name="T61" fmla="*/ 30 h 52"/>
                <a:gd name="T62" fmla="*/ 10 w 44"/>
                <a:gd name="T63" fmla="*/ 25 h 52"/>
                <a:gd name="T64" fmla="*/ 21 w 44"/>
                <a:gd name="T65" fmla="*/ 34 h 52"/>
                <a:gd name="T66" fmla="*/ 18 w 44"/>
                <a:gd name="T67" fmla="*/ 43 h 52"/>
                <a:gd name="T68" fmla="*/ 15 w 44"/>
                <a:gd name="T69" fmla="*/ 44 h 52"/>
                <a:gd name="T70" fmla="*/ 12 w 44"/>
                <a:gd name="T71" fmla="*/ 44 h 52"/>
                <a:gd name="T72" fmla="*/ 6 w 44"/>
                <a:gd name="T73" fmla="*/ 41 h 52"/>
                <a:gd name="T74" fmla="*/ 4 w 44"/>
                <a:gd name="T75" fmla="*/ 36 h 52"/>
                <a:gd name="T76" fmla="*/ 10 w 44"/>
                <a:gd name="T77" fmla="*/ 31 h 52"/>
                <a:gd name="T78" fmla="*/ 6 w 44"/>
                <a:gd name="T79" fmla="*/ 26 h 52"/>
                <a:gd name="T80" fmla="*/ 7 w 44"/>
                <a:gd name="T81" fmla="*/ 24 h 52"/>
                <a:gd name="T82" fmla="*/ 7 w 44"/>
                <a:gd name="T83" fmla="*/ 19 h 52"/>
                <a:gd name="T84" fmla="*/ 17 w 44"/>
                <a:gd name="T85" fmla="*/ 13 h 52"/>
                <a:gd name="T86" fmla="*/ 17 w 44"/>
                <a:gd name="T87" fmla="*/ 9 h 52"/>
                <a:gd name="T88" fmla="*/ 27 w 44"/>
                <a:gd name="T89" fmla="*/ 8 h 52"/>
                <a:gd name="T90" fmla="*/ 27 w 44"/>
                <a:gd name="T91" fmla="*/ 11 h 52"/>
                <a:gd name="T92" fmla="*/ 40 w 44"/>
                <a:gd name="T93" fmla="*/ 20 h 52"/>
                <a:gd name="T94" fmla="*/ 37 w 44"/>
                <a:gd name="T95" fmla="*/ 20 h 52"/>
                <a:gd name="T96" fmla="*/ 38 w 44"/>
                <a:gd name="T97" fmla="*/ 25 h 52"/>
                <a:gd name="T98" fmla="*/ 36 w 44"/>
                <a:gd name="T99" fmla="*/ 30 h 52"/>
                <a:gd name="T100" fmla="*/ 41 w 44"/>
                <a:gd name="T101" fmla="*/ 35 h 52"/>
                <a:gd name="T102" fmla="*/ 39 w 44"/>
                <a:gd name="T103" fmla="*/ 40 h 52"/>
                <a:gd name="T104" fmla="*/ 32 w 44"/>
                <a:gd name="T105" fmla="*/ 44 h 52"/>
                <a:gd name="T106" fmla="*/ 30 w 44"/>
                <a:gd name="T107" fmla="*/ 44 h 52"/>
                <a:gd name="T108" fmla="*/ 24 w 44"/>
                <a:gd name="T109" fmla="*/ 42 h 52"/>
                <a:gd name="T110" fmla="*/ 25 w 44"/>
                <a:gd name="T111" fmla="*/ 32 h 52"/>
                <a:gd name="T112" fmla="*/ 30 w 44"/>
                <a:gd name="T113" fmla="*/ 25 h 52"/>
                <a:gd name="T114" fmla="*/ 23 w 44"/>
                <a:gd name="T115" fmla="*/ 25 h 52"/>
                <a:gd name="T116" fmla="*/ 27 w 44"/>
                <a:gd name="T117" fmla="*/ 7 h 52"/>
                <a:gd name="T118" fmla="*/ 20 w 44"/>
                <a:gd name="T119" fmla="*/ 5 h 52"/>
                <a:gd name="T120" fmla="*/ 24 w 44"/>
                <a:gd name="T121" fmla="*/ 1 h 52"/>
                <a:gd name="T122" fmla="*/ 2 w 44"/>
                <a:gd name="T123" fmla="*/ 33 h 52"/>
                <a:gd name="T124" fmla="*/ 43 w 44"/>
                <a:gd name="T125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" h="52">
                  <a:moveTo>
                    <a:pt x="28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moveTo>
                    <a:pt x="15" y="51"/>
                  </a:moveTo>
                  <a:cubicBezTo>
                    <a:pt x="15" y="51"/>
                    <a:pt x="15" y="51"/>
                    <a:pt x="15" y="51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1"/>
                    <a:pt x="15" y="51"/>
                    <a:pt x="15" y="51"/>
                  </a:cubicBezTo>
                  <a:moveTo>
                    <a:pt x="30" y="51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moveTo>
                    <a:pt x="28" y="50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16" y="51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6" y="51"/>
                  </a:cubicBezTo>
                  <a:moveTo>
                    <a:pt x="14" y="50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moveTo>
                    <a:pt x="30" y="50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14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moveTo>
                    <a:pt x="13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moveTo>
                    <a:pt x="13" y="50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50"/>
                    <a:pt x="13" y="50"/>
                    <a:pt x="13" y="50"/>
                  </a:cubicBezTo>
                  <a:moveTo>
                    <a:pt x="31" y="50"/>
                  </a:move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moveTo>
                    <a:pt x="32" y="50"/>
                  </a:moveTo>
                  <a:cubicBezTo>
                    <a:pt x="32" y="49"/>
                    <a:pt x="32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50"/>
                    <a:pt x="32" y="50"/>
                    <a:pt x="32" y="50"/>
                  </a:cubicBezTo>
                  <a:moveTo>
                    <a:pt x="27" y="51"/>
                  </a:moveTo>
                  <a:cubicBezTo>
                    <a:pt x="26" y="51"/>
                    <a:pt x="25" y="50"/>
                    <a:pt x="24" y="5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moveTo>
                    <a:pt x="18" y="50"/>
                  </a:move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19" y="50"/>
                    <a:pt x="18" y="50"/>
                  </a:cubicBezTo>
                  <a:moveTo>
                    <a:pt x="12" y="4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9"/>
                    <a:pt x="12" y="49"/>
                    <a:pt x="12" y="49"/>
                  </a:cubicBezTo>
                  <a:moveTo>
                    <a:pt x="12" y="49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2" y="49"/>
                  </a:cubicBezTo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2" y="49"/>
                    <a:pt x="32" y="49"/>
                  </a:cubicBezTo>
                  <a:moveTo>
                    <a:pt x="12" y="48"/>
                  </a:move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moveTo>
                    <a:pt x="24" y="49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9"/>
                    <a:pt x="24" y="49"/>
                  </a:cubicBezTo>
                  <a:moveTo>
                    <a:pt x="11" y="48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1" y="48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moveTo>
                    <a:pt x="23" y="47"/>
                  </a:move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moveTo>
                    <a:pt x="21" y="48"/>
                  </a:moveTo>
                  <a:cubicBezTo>
                    <a:pt x="21" y="47"/>
                    <a:pt x="22" y="47"/>
                    <a:pt x="22" y="46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1" y="48"/>
                    <a:pt x="21" y="48"/>
                    <a:pt x="21" y="48"/>
                  </a:cubicBezTo>
                  <a:moveTo>
                    <a:pt x="9" y="47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moveTo>
                    <a:pt x="11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moveTo>
                    <a:pt x="34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moveTo>
                    <a:pt x="8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moveTo>
                    <a:pt x="19" y="48"/>
                  </a:move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6"/>
                    <a:pt x="21" y="45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19" y="48"/>
                  </a:cubicBezTo>
                  <a:moveTo>
                    <a:pt x="24" y="47"/>
                  </a:moveTo>
                  <a:cubicBezTo>
                    <a:pt x="24" y="47"/>
                    <a:pt x="24" y="47"/>
                    <a:pt x="24" y="47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6"/>
                    <a:pt x="24" y="47"/>
                    <a:pt x="25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moveTo>
                    <a:pt x="12" y="45"/>
                  </a:moveTo>
                  <a:cubicBezTo>
                    <a:pt x="12" y="45"/>
                    <a:pt x="12" y="45"/>
                    <a:pt x="12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moveTo>
                    <a:pt x="32" y="45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moveTo>
                    <a:pt x="8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4"/>
                    <a:pt x="7" y="44"/>
                    <a:pt x="7" y="44"/>
                  </a:cubicBezTo>
                  <a:moveTo>
                    <a:pt x="8" y="44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38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8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8" y="42"/>
                    <a:pt x="38" y="42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36" y="43"/>
                  </a:move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moveTo>
                    <a:pt x="36" y="43"/>
                  </a:move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moveTo>
                    <a:pt x="8" y="43"/>
                  </a:move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22" y="46"/>
                  </a:moveTo>
                  <a:cubicBezTo>
                    <a:pt x="22" y="46"/>
                    <a:pt x="22" y="45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1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3"/>
                    <a:pt x="22" y="45"/>
                    <a:pt x="23" y="46"/>
                  </a:cubicBezTo>
                  <a:cubicBezTo>
                    <a:pt x="22" y="46"/>
                    <a:pt x="22" y="46"/>
                    <a:pt x="22" y="46"/>
                  </a:cubicBezTo>
                  <a:moveTo>
                    <a:pt x="5" y="42"/>
                  </a:moveTo>
                  <a:cubicBezTo>
                    <a:pt x="4" y="41"/>
                    <a:pt x="4" y="40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4" y="41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5" y="46"/>
                    <a:pt x="35" y="46"/>
                  </a:cubicBezTo>
                  <a:cubicBezTo>
                    <a:pt x="36" y="45"/>
                    <a:pt x="36" y="4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8" y="43"/>
                    <a:pt x="40" y="42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1"/>
                    <a:pt x="40" y="41"/>
                    <a:pt x="40" y="42"/>
                  </a:cubicBezTo>
                  <a:cubicBezTo>
                    <a:pt x="40" y="42"/>
                    <a:pt x="40" y="42"/>
                    <a:pt x="40" y="43"/>
                  </a:cubicBezTo>
                  <a:cubicBezTo>
                    <a:pt x="40" y="43"/>
                    <a:pt x="39" y="43"/>
                    <a:pt x="39" y="44"/>
                  </a:cubicBezTo>
                  <a:cubicBezTo>
                    <a:pt x="38" y="44"/>
                    <a:pt x="38" y="44"/>
                    <a:pt x="37" y="45"/>
                  </a:cubicBezTo>
                  <a:cubicBezTo>
                    <a:pt x="37" y="45"/>
                    <a:pt x="37" y="45"/>
                    <a:pt x="36" y="46"/>
                  </a:cubicBezTo>
                  <a:cubicBezTo>
                    <a:pt x="36" y="46"/>
                    <a:pt x="36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8"/>
                    <a:pt x="4" y="38"/>
                  </a:cubicBezTo>
                  <a:moveTo>
                    <a:pt x="40" y="38"/>
                  </a:moveTo>
                  <a:cubicBezTo>
                    <a:pt x="40" y="38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40" y="37"/>
                    <a:pt x="40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moveTo>
                    <a:pt x="10" y="37"/>
                  </a:moveTo>
                  <a:cubicBezTo>
                    <a:pt x="10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moveTo>
                    <a:pt x="35" y="37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moveTo>
                    <a:pt x="21" y="38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8"/>
                  </a:cubicBezTo>
                  <a:moveTo>
                    <a:pt x="23" y="38"/>
                  </a:moveTo>
                  <a:cubicBezTo>
                    <a:pt x="23" y="37"/>
                    <a:pt x="23" y="37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8"/>
                    <a:pt x="23" y="38"/>
                    <a:pt x="23" y="38"/>
                  </a:cubicBezTo>
                  <a:moveTo>
                    <a:pt x="5" y="36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moveTo>
                    <a:pt x="40" y="37"/>
                  </a:moveTo>
                  <a:cubicBezTo>
                    <a:pt x="40" y="37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moveTo>
                    <a:pt x="3" y="37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" y="37"/>
                    <a:pt x="3" y="37"/>
                    <a:pt x="3" y="37"/>
                  </a:cubicBezTo>
                  <a:moveTo>
                    <a:pt x="41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moveTo>
                    <a:pt x="21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5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moveTo>
                    <a:pt x="24" y="37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moveTo>
                    <a:pt x="3" y="37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2" y="36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7"/>
                  </a:cubicBezTo>
                  <a:moveTo>
                    <a:pt x="41" y="37"/>
                  </a:moveTo>
                  <a:cubicBezTo>
                    <a:pt x="41" y="36"/>
                    <a:pt x="42" y="36"/>
                    <a:pt x="41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1" y="37"/>
                  </a:cubicBezTo>
                  <a:moveTo>
                    <a:pt x="14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31" y="33"/>
                  </a:moveTo>
                  <a:cubicBezTo>
                    <a:pt x="32" y="33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3"/>
                    <a:pt x="31" y="33"/>
                  </a:cubicBezTo>
                  <a:moveTo>
                    <a:pt x="13" y="33"/>
                  </a:moveTo>
                  <a:cubicBezTo>
                    <a:pt x="13" y="33"/>
                    <a:pt x="12" y="33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3" y="33"/>
                    <a:pt x="13" y="33"/>
                  </a:cubicBezTo>
                  <a:moveTo>
                    <a:pt x="11" y="32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moveTo>
                    <a:pt x="32" y="31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moveTo>
                    <a:pt x="11" y="32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1" y="32"/>
                    <a:pt x="11" y="32"/>
                  </a:cubicBezTo>
                  <a:moveTo>
                    <a:pt x="34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moveTo>
                    <a:pt x="21" y="32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moveTo>
                    <a:pt x="24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10" y="32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moveTo>
                    <a:pt x="35" y="32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2"/>
                    <a:pt x="35" y="32"/>
                    <a:pt x="35" y="32"/>
                  </a:cubicBezTo>
                  <a:moveTo>
                    <a:pt x="20" y="31"/>
                  </a:move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moveTo>
                    <a:pt x="24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moveTo>
                    <a:pt x="3" y="32"/>
                  </a:moveTo>
                  <a:cubicBezTo>
                    <a:pt x="3" y="31"/>
                    <a:pt x="3" y="31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2"/>
                    <a:pt x="3" y="32"/>
                    <a:pt x="3" y="32"/>
                  </a:cubicBezTo>
                  <a:moveTo>
                    <a:pt x="41" y="32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1"/>
                    <a:pt x="41" y="31"/>
                    <a:pt x="41" y="32"/>
                  </a:cubicBezTo>
                  <a:moveTo>
                    <a:pt x="5" y="31"/>
                  </a:moveTo>
                  <a:cubicBezTo>
                    <a:pt x="5" y="31"/>
                    <a:pt x="6" y="31"/>
                    <a:pt x="6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moveTo>
                    <a:pt x="40" y="31"/>
                  </a:moveTo>
                  <a:cubicBezTo>
                    <a:pt x="40" y="31"/>
                    <a:pt x="40" y="31"/>
                    <a:pt x="40" y="31"/>
                  </a:cubicBezTo>
                  <a:cubicBezTo>
                    <a:pt x="39" y="31"/>
                    <a:pt x="39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moveTo>
                    <a:pt x="20" y="32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1" y="31"/>
                    <a:pt x="20" y="32"/>
                  </a:cubicBezTo>
                  <a:moveTo>
                    <a:pt x="24" y="32"/>
                  </a:moveTo>
                  <a:cubicBezTo>
                    <a:pt x="24" y="31"/>
                    <a:pt x="23" y="31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9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moveTo>
                    <a:pt x="36" y="31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40" y="30"/>
                  </a:moveTo>
                  <a:cubicBezTo>
                    <a:pt x="39" y="30"/>
                    <a:pt x="39" y="29"/>
                    <a:pt x="39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moveTo>
                    <a:pt x="5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4" y="30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moveTo>
                    <a:pt x="40" y="30"/>
                  </a:move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30"/>
                    <a:pt x="40" y="30"/>
                    <a:pt x="40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39" y="29"/>
                    <a:pt x="39" y="30"/>
                    <a:pt x="39" y="30"/>
                  </a:cubicBezTo>
                  <a:moveTo>
                    <a:pt x="5" y="30"/>
                  </a:moveTo>
                  <a:cubicBezTo>
                    <a:pt x="5" y="30"/>
                    <a:pt x="5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moveTo>
                    <a:pt x="19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42" y="29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moveTo>
                    <a:pt x="6" y="29"/>
                  </a:moveTo>
                  <a:cubicBezTo>
                    <a:pt x="6" y="29"/>
                    <a:pt x="6" y="29"/>
                    <a:pt x="7" y="28"/>
                  </a:cubicBezTo>
                  <a:cubicBezTo>
                    <a:pt x="7" y="29"/>
                    <a:pt x="7" y="29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moveTo>
                    <a:pt x="37" y="30"/>
                  </a:move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moveTo>
                    <a:pt x="21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moveTo>
                    <a:pt x="15" y="28"/>
                  </a:move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8"/>
                    <a:pt x="15" y="28"/>
                  </a:cubicBezTo>
                  <a:moveTo>
                    <a:pt x="29" y="28"/>
                  </a:moveTo>
                  <a:cubicBezTo>
                    <a:pt x="29" y="28"/>
                    <a:pt x="29" y="27"/>
                    <a:pt x="28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28"/>
                    <a:pt x="29" y="28"/>
                    <a:pt x="29" y="28"/>
                  </a:cubicBezTo>
                  <a:moveTo>
                    <a:pt x="16" y="28"/>
                  </a:moveTo>
                  <a:cubicBezTo>
                    <a:pt x="16" y="28"/>
                    <a:pt x="16" y="27"/>
                    <a:pt x="16" y="27"/>
                  </a:cubicBezTo>
                  <a:cubicBezTo>
                    <a:pt x="17" y="27"/>
                    <a:pt x="17" y="27"/>
                    <a:pt x="18" y="26"/>
                  </a:cubicBezTo>
                  <a:cubicBezTo>
                    <a:pt x="18" y="27"/>
                    <a:pt x="18" y="27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8"/>
                    <a:pt x="16" y="28"/>
                    <a:pt x="16" y="28"/>
                  </a:cubicBezTo>
                  <a:moveTo>
                    <a:pt x="27" y="28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7"/>
                    <a:pt x="28" y="27"/>
                    <a:pt x="28" y="27"/>
                  </a:cubicBezTo>
                  <a:cubicBezTo>
                    <a:pt x="28" y="27"/>
                    <a:pt x="28" y="28"/>
                    <a:pt x="29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moveTo>
                    <a:pt x="14" y="28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8"/>
                    <a:pt x="14" y="28"/>
                    <a:pt x="14" y="28"/>
                  </a:cubicBezTo>
                  <a:moveTo>
                    <a:pt x="30" y="28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moveTo>
                    <a:pt x="20" y="27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7"/>
                    <a:pt x="20" y="27"/>
                    <a:pt x="20" y="27"/>
                  </a:cubicBezTo>
                  <a:moveTo>
                    <a:pt x="24" y="27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moveTo>
                    <a:pt x="9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37" y="25"/>
                  </a:move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3" y="26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moveTo>
                    <a:pt x="31" y="26"/>
                  </a:move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6"/>
                    <a:pt x="31" y="26"/>
                    <a:pt x="31" y="26"/>
                  </a:cubicBezTo>
                  <a:moveTo>
                    <a:pt x="14" y="27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moveTo>
                    <a:pt x="31" y="27"/>
                  </a:move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7"/>
                    <a:pt x="31" y="27"/>
                    <a:pt x="31" y="27"/>
                  </a:cubicBezTo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" y="25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9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moveTo>
                    <a:pt x="37" y="25"/>
                  </a:moveTo>
                  <a:cubicBezTo>
                    <a:pt x="37" y="25"/>
                    <a:pt x="37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6" y="25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8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moveTo>
                    <a:pt x="6" y="25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9" y="2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5" y="25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moveTo>
                    <a:pt x="39" y="25"/>
                  </a:move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3"/>
                    <a:pt x="21" y="23"/>
                    <a:pt x="21" y="23"/>
                  </a:cubicBezTo>
                  <a:moveTo>
                    <a:pt x="23" y="23"/>
                  </a:moveTo>
                  <a:cubicBezTo>
                    <a:pt x="23" y="23"/>
                    <a:pt x="23" y="23"/>
                    <a:pt x="23" y="2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3"/>
                    <a:pt x="23" y="23"/>
                    <a:pt x="23" y="23"/>
                  </a:cubicBezTo>
                  <a:moveTo>
                    <a:pt x="40" y="24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3" y="24"/>
                  </a:moveTo>
                  <a:cubicBezTo>
                    <a:pt x="3" y="23"/>
                    <a:pt x="3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4"/>
                    <a:pt x="3" y="24"/>
                    <a:pt x="3" y="24"/>
                  </a:cubicBezTo>
                  <a:moveTo>
                    <a:pt x="42" y="24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0" y="22"/>
                    <a:pt x="40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3"/>
                    <a:pt x="42" y="23"/>
                    <a:pt x="42" y="24"/>
                  </a:cubicBezTo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2"/>
                    <a:pt x="20" y="22"/>
                    <a:pt x="20" y="22"/>
                  </a:cubicBezTo>
                  <a:moveTo>
                    <a:pt x="24" y="22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moveTo>
                    <a:pt x="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moveTo>
                    <a:pt x="38" y="22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2"/>
                    <a:pt x="38" y="22"/>
                  </a:cubicBezTo>
                  <a:moveTo>
                    <a:pt x="22" y="32"/>
                  </a:moveTo>
                  <a:cubicBezTo>
                    <a:pt x="22" y="32"/>
                    <a:pt x="22" y="31"/>
                    <a:pt x="22" y="31"/>
                  </a:cubicBezTo>
                  <a:cubicBezTo>
                    <a:pt x="22" y="27"/>
                    <a:pt x="22" y="23"/>
                    <a:pt x="22" y="19"/>
                  </a:cubicBezTo>
                  <a:cubicBezTo>
                    <a:pt x="22" y="18"/>
                    <a:pt x="22" y="18"/>
                    <a:pt x="22" y="17"/>
                  </a:cubicBezTo>
                  <a:cubicBezTo>
                    <a:pt x="22" y="18"/>
                    <a:pt x="22" y="18"/>
                    <a:pt x="22" y="19"/>
                  </a:cubicBezTo>
                  <a:cubicBezTo>
                    <a:pt x="23" y="23"/>
                    <a:pt x="22" y="27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moveTo>
                    <a:pt x="38" y="13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moveTo>
                    <a:pt x="12" y="14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33" y="13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moveTo>
                    <a:pt x="8" y="14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moveTo>
                    <a:pt x="36" y="14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32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moveTo>
                    <a:pt x="21" y="14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1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29" y="13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30" y="13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moveTo>
                    <a:pt x="11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34" y="13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moveTo>
                    <a:pt x="35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moveTo>
                    <a:pt x="9" y="13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9" y="13"/>
                    <a:pt x="9" y="13"/>
                  </a:cubicBezTo>
                  <a:moveTo>
                    <a:pt x="16" y="13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0" y="13"/>
                  </a:cubicBezTo>
                  <a:moveTo>
                    <a:pt x="24" y="13"/>
                  </a:moveTo>
                  <a:cubicBezTo>
                    <a:pt x="24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moveTo>
                    <a:pt x="20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0" y="12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0" y="12"/>
                    <a:pt x="20" y="12"/>
                  </a:cubicBezTo>
                  <a:moveTo>
                    <a:pt x="25" y="1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1"/>
                    <a:pt x="24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22" y="12"/>
                  </a:move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1"/>
                    <a:pt x="22" y="12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20" y="6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23" y="7"/>
                  </a:moveTo>
                  <a:cubicBezTo>
                    <a:pt x="23" y="6"/>
                    <a:pt x="23" y="5"/>
                    <a:pt x="23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21" y="7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moveTo>
                    <a:pt x="16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12" y="7"/>
                  </a:moveTo>
                  <a:cubicBezTo>
                    <a:pt x="12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0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1" y="24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3" y="25"/>
                    <a:pt x="12" y="25"/>
                    <a:pt x="12" y="25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3"/>
                    <a:pt x="9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29"/>
                    <a:pt x="18" y="30"/>
                    <a:pt x="1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5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9"/>
                    <a:pt x="21" y="41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4"/>
                    <a:pt x="21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5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4"/>
                    <a:pt x="20" y="44"/>
                    <a:pt x="2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1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7"/>
                    <a:pt x="18" y="48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5" y="44"/>
                    <a:pt x="15" y="44"/>
                  </a:cubicBezTo>
                  <a:cubicBezTo>
                    <a:pt x="15" y="44"/>
                    <a:pt x="16" y="43"/>
                    <a:pt x="16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3" y="42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4"/>
                    <a:pt x="14" y="44"/>
                  </a:cubicBez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2" y="43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9" y="40"/>
                    <a:pt x="9" y="4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6" y="38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9" y="38"/>
                    <a:pt x="9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3" y="37"/>
                    <a:pt x="13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6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9" y="36"/>
                    <a:pt x="8" y="36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4"/>
                    <a:pt x="8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2"/>
                    <a:pt x="9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1" y="33"/>
                    <a:pt x="11" y="33"/>
                  </a:cubicBezTo>
                  <a:cubicBezTo>
                    <a:pt x="11" y="33"/>
                    <a:pt x="11" y="33"/>
                    <a:pt x="12" y="33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4" y="35"/>
                    <a:pt x="14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4"/>
                    <a:pt x="14" y="34"/>
                    <a:pt x="14" y="33"/>
                  </a:cubicBezTo>
                  <a:cubicBezTo>
                    <a:pt x="13" y="33"/>
                    <a:pt x="13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9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7" y="29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6"/>
                    <a:pt x="2" y="24"/>
                  </a:cubicBezTo>
                  <a:cubicBezTo>
                    <a:pt x="2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8"/>
                    <a:pt x="3" y="17"/>
                    <a:pt x="4" y="16"/>
                  </a:cubicBezTo>
                  <a:cubicBezTo>
                    <a:pt x="4" y="15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2" y="15"/>
                    <a:pt x="12" y="15"/>
                  </a:cubicBezTo>
                  <a:cubicBezTo>
                    <a:pt x="12" y="15"/>
                    <a:pt x="12" y="15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6" y="11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3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0" y="12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0"/>
                    <a:pt x="6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3" y="4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8"/>
                    <a:pt x="30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6" y="7"/>
                    <a:pt x="37" y="8"/>
                    <a:pt x="38" y="9"/>
                  </a:cubicBezTo>
                  <a:cubicBezTo>
                    <a:pt x="39" y="10"/>
                    <a:pt x="39" y="11"/>
                    <a:pt x="38" y="12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2"/>
                    <a:pt x="33" y="13"/>
                    <a:pt x="33" y="13"/>
                  </a:cubicBezTo>
                  <a:cubicBezTo>
                    <a:pt x="33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1" y="14"/>
                    <a:pt x="31" y="14"/>
                    <a:pt x="32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3" y="15"/>
                    <a:pt x="33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4"/>
                    <a:pt x="36" y="15"/>
                    <a:pt x="36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0" y="15"/>
                    <a:pt x="41" y="16"/>
                  </a:cubicBezTo>
                  <a:cubicBezTo>
                    <a:pt x="41" y="17"/>
                    <a:pt x="41" y="18"/>
                    <a:pt x="41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19"/>
                    <a:pt x="38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6"/>
                    <a:pt x="43" y="27"/>
                    <a:pt x="42" y="28"/>
                  </a:cubicBezTo>
                  <a:cubicBezTo>
                    <a:pt x="42" y="28"/>
                    <a:pt x="42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9"/>
                    <a:pt x="37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3"/>
                    <a:pt x="31" y="33"/>
                  </a:cubicBezTo>
                  <a:cubicBezTo>
                    <a:pt x="30" y="34"/>
                    <a:pt x="30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2" y="34"/>
                    <a:pt x="32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7" y="32"/>
                    <a:pt x="37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1" y="33"/>
                    <a:pt x="42" y="33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39" y="36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6" y="35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6"/>
                    <a:pt x="33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5" y="38"/>
                    <a:pt x="36" y="38"/>
                    <a:pt x="36" y="37"/>
                  </a:cubicBezTo>
                  <a:cubicBezTo>
                    <a:pt x="36" y="37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7"/>
                    <a:pt x="39" y="38"/>
                  </a:cubicBezTo>
                  <a:cubicBezTo>
                    <a:pt x="39" y="38"/>
                    <a:pt x="39" y="38"/>
                    <a:pt x="40" y="38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9"/>
                    <a:pt x="35" y="40"/>
                    <a:pt x="35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2"/>
                    <a:pt x="34" y="42"/>
                    <a:pt x="34" y="42"/>
                  </a:cubicBezTo>
                  <a:cubicBezTo>
                    <a:pt x="34" y="42"/>
                    <a:pt x="34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5"/>
                    <a:pt x="35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4"/>
                    <a:pt x="30" y="44"/>
                  </a:cubicBezTo>
                  <a:cubicBezTo>
                    <a:pt x="30" y="44"/>
                    <a:pt x="30" y="43"/>
                    <a:pt x="30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2"/>
                    <a:pt x="32" y="40"/>
                    <a:pt x="32" y="39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29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9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8"/>
                    <a:pt x="30" y="49"/>
                    <a:pt x="28" y="49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8"/>
                    <a:pt x="26" y="47"/>
                    <a:pt x="25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4"/>
                    <a:pt x="26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5" y="41"/>
                    <a:pt x="26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1"/>
                    <a:pt x="24" y="42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4"/>
                    <a:pt x="24" y="45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6"/>
                    <a:pt x="24" y="45"/>
                    <a:pt x="24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1"/>
                    <a:pt x="23" y="39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4" y="36"/>
                    <a:pt x="24" y="36"/>
                  </a:cubicBezTo>
                  <a:cubicBezTo>
                    <a:pt x="24" y="35"/>
                    <a:pt x="23" y="34"/>
                    <a:pt x="23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8" y="29"/>
                    <a:pt x="28" y="29"/>
                    <a:pt x="29" y="29"/>
                  </a:cubicBezTo>
                  <a:cubicBezTo>
                    <a:pt x="29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2" y="27"/>
                    <a:pt x="31" y="26"/>
                  </a:cubicBezTo>
                  <a:cubicBezTo>
                    <a:pt x="32" y="26"/>
                    <a:pt x="32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6"/>
                    <a:pt x="34" y="25"/>
                  </a:cubicBezTo>
                  <a:cubicBezTo>
                    <a:pt x="35" y="25"/>
                    <a:pt x="35" y="23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4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3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3" y="24"/>
                    <a:pt x="33" y="24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7"/>
                    <a:pt x="26" y="27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7"/>
                    <a:pt x="24" y="26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3" y="16"/>
                    <a:pt x="23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1" y="7"/>
                  </a:moveTo>
                  <a:cubicBezTo>
                    <a:pt x="21" y="6"/>
                    <a:pt x="21" y="5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2" y="5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5"/>
                    <a:pt x="23" y="4"/>
                    <a:pt x="23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6"/>
                    <a:pt x="23" y="7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6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24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2"/>
                    <a:pt x="27" y="2"/>
                  </a:cubicBezTo>
                  <a:cubicBezTo>
                    <a:pt x="27" y="3"/>
                    <a:pt x="27" y="3"/>
                    <a:pt x="27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5"/>
                    <a:pt x="26" y="5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1"/>
                    <a:pt x="22" y="2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1"/>
                    <a:pt x="17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1" y="4"/>
                    <a:pt x="10" y="5"/>
                    <a:pt x="10" y="7"/>
                  </a:cubicBezTo>
                  <a:cubicBezTo>
                    <a:pt x="10" y="7"/>
                    <a:pt x="10" y="6"/>
                    <a:pt x="9" y="6"/>
                  </a:cubicBezTo>
                  <a:cubicBezTo>
                    <a:pt x="8" y="6"/>
                    <a:pt x="7" y="7"/>
                    <a:pt x="6" y="8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2" y="17"/>
                    <a:pt x="2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2" y="23"/>
                    <a:pt x="0" y="26"/>
                    <a:pt x="1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1"/>
                    <a:pt x="2" y="32"/>
                    <a:pt x="2" y="33"/>
                  </a:cubicBezTo>
                  <a:cubicBezTo>
                    <a:pt x="2" y="35"/>
                    <a:pt x="1" y="36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42"/>
                    <a:pt x="5" y="44"/>
                    <a:pt x="7" y="45"/>
                  </a:cubicBezTo>
                  <a:cubicBezTo>
                    <a:pt x="7" y="46"/>
                    <a:pt x="7" y="47"/>
                    <a:pt x="8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10" y="48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1"/>
                  </a:cubicBezTo>
                  <a:cubicBezTo>
                    <a:pt x="13" y="51"/>
                    <a:pt x="14" y="52"/>
                    <a:pt x="15" y="52"/>
                  </a:cubicBezTo>
                  <a:cubicBezTo>
                    <a:pt x="18" y="52"/>
                    <a:pt x="20" y="51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4" y="52"/>
                    <a:pt x="26" y="52"/>
                    <a:pt x="28" y="52"/>
                  </a:cubicBezTo>
                  <a:cubicBezTo>
                    <a:pt x="29" y="52"/>
                    <a:pt x="30" y="52"/>
                    <a:pt x="30" y="52"/>
                  </a:cubicBezTo>
                  <a:cubicBezTo>
                    <a:pt x="31" y="52"/>
                    <a:pt x="32" y="51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7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40" y="44"/>
                    <a:pt x="41" y="44"/>
                    <a:pt x="41" y="43"/>
                  </a:cubicBezTo>
                  <a:cubicBezTo>
                    <a:pt x="41" y="43"/>
                    <a:pt x="41" y="42"/>
                    <a:pt x="41" y="4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6"/>
                    <a:pt x="42" y="23"/>
                    <a:pt x="42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8"/>
                    <a:pt x="42" y="17"/>
                    <a:pt x="41" y="15"/>
                  </a:cubicBezTo>
                  <a:cubicBezTo>
                    <a:pt x="41" y="14"/>
                    <a:pt x="40" y="14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9"/>
                    <a:pt x="39" y="8"/>
                  </a:cubicBezTo>
                  <a:cubicBezTo>
                    <a:pt x="38" y="7"/>
                    <a:pt x="36" y="6"/>
                    <a:pt x="35" y="6"/>
                  </a:cubicBezTo>
                  <a:cubicBezTo>
                    <a:pt x="35" y="6"/>
                    <a:pt x="35" y="7"/>
                    <a:pt x="34" y="7"/>
                  </a:cubicBezTo>
                  <a:cubicBezTo>
                    <a:pt x="34" y="5"/>
                    <a:pt x="33" y="4"/>
                    <a:pt x="32" y="3"/>
                  </a:cubicBezTo>
                  <a:cubicBezTo>
                    <a:pt x="32" y="3"/>
                    <a:pt x="31" y="2"/>
                    <a:pt x="30" y="2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28" y="3"/>
                    <a:pt x="28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Freeform 178"/>
            <p:cNvSpPr>
              <a:spLocks noEditPoints="1"/>
            </p:cNvSpPr>
            <p:nvPr/>
          </p:nvSpPr>
          <p:spPr bwMode="auto">
            <a:xfrm>
              <a:off x="4205" y="2003"/>
              <a:ext cx="83" cy="55"/>
            </a:xfrm>
            <a:custGeom>
              <a:avLst/>
              <a:gdLst>
                <a:gd name="T0" fmla="*/ 6 w 35"/>
                <a:gd name="T1" fmla="*/ 16 h 23"/>
                <a:gd name="T2" fmla="*/ 8 w 35"/>
                <a:gd name="T3" fmla="*/ 21 h 23"/>
                <a:gd name="T4" fmla="*/ 15 w 35"/>
                <a:gd name="T5" fmla="*/ 13 h 23"/>
                <a:gd name="T6" fmla="*/ 13 w 35"/>
                <a:gd name="T7" fmla="*/ 21 h 23"/>
                <a:gd name="T8" fmla="*/ 8 w 35"/>
                <a:gd name="T9" fmla="*/ 22 h 23"/>
                <a:gd name="T10" fmla="*/ 11 w 35"/>
                <a:gd name="T11" fmla="*/ 14 h 23"/>
                <a:gd name="T12" fmla="*/ 14 w 35"/>
                <a:gd name="T13" fmla="*/ 13 h 23"/>
                <a:gd name="T14" fmla="*/ 15 w 35"/>
                <a:gd name="T15" fmla="*/ 13 h 23"/>
                <a:gd name="T16" fmla="*/ 9 w 35"/>
                <a:gd name="T17" fmla="*/ 22 h 23"/>
                <a:gd name="T18" fmla="*/ 27 w 35"/>
                <a:gd name="T19" fmla="*/ 7 h 23"/>
                <a:gd name="T20" fmla="*/ 29 w 35"/>
                <a:gd name="T21" fmla="*/ 6 h 23"/>
                <a:gd name="T22" fmla="*/ 28 w 35"/>
                <a:gd name="T23" fmla="*/ 14 h 23"/>
                <a:gd name="T24" fmla="*/ 30 w 35"/>
                <a:gd name="T25" fmla="*/ 6 h 23"/>
                <a:gd name="T26" fmla="*/ 24 w 35"/>
                <a:gd name="T27" fmla="*/ 15 h 23"/>
                <a:gd name="T28" fmla="*/ 21 w 35"/>
                <a:gd name="T29" fmla="*/ 10 h 23"/>
                <a:gd name="T30" fmla="*/ 25 w 35"/>
                <a:gd name="T31" fmla="*/ 15 h 23"/>
                <a:gd name="T32" fmla="*/ 23 w 35"/>
                <a:gd name="T33" fmla="*/ 0 h 23"/>
                <a:gd name="T34" fmla="*/ 23 w 35"/>
                <a:gd name="T35" fmla="*/ 5 h 23"/>
                <a:gd name="T36" fmla="*/ 23 w 35"/>
                <a:gd name="T37" fmla="*/ 3 h 23"/>
                <a:gd name="T38" fmla="*/ 25 w 35"/>
                <a:gd name="T39" fmla="*/ 2 h 23"/>
                <a:gd name="T40" fmla="*/ 30 w 35"/>
                <a:gd name="T41" fmla="*/ 5 h 23"/>
                <a:gd name="T42" fmla="*/ 20 w 35"/>
                <a:gd name="T43" fmla="*/ 8 h 23"/>
                <a:gd name="T44" fmla="*/ 17 w 35"/>
                <a:gd name="T45" fmla="*/ 11 h 23"/>
                <a:gd name="T46" fmla="*/ 14 w 35"/>
                <a:gd name="T47" fmla="*/ 11 h 23"/>
                <a:gd name="T48" fmla="*/ 9 w 35"/>
                <a:gd name="T49" fmla="*/ 13 h 23"/>
                <a:gd name="T50" fmla="*/ 6 w 35"/>
                <a:gd name="T51" fmla="*/ 9 h 23"/>
                <a:gd name="T52" fmla="*/ 7 w 35"/>
                <a:gd name="T53" fmla="*/ 10 h 23"/>
                <a:gd name="T54" fmla="*/ 9 w 35"/>
                <a:gd name="T55" fmla="*/ 11 h 23"/>
                <a:gd name="T56" fmla="*/ 5 w 35"/>
                <a:gd name="T57" fmla="*/ 8 h 23"/>
                <a:gd name="T58" fmla="*/ 2 w 35"/>
                <a:gd name="T59" fmla="*/ 17 h 23"/>
                <a:gd name="T60" fmla="*/ 2 w 35"/>
                <a:gd name="T61" fmla="*/ 19 h 23"/>
                <a:gd name="T62" fmla="*/ 3 w 35"/>
                <a:gd name="T63" fmla="*/ 19 h 23"/>
                <a:gd name="T64" fmla="*/ 5 w 35"/>
                <a:gd name="T65" fmla="*/ 22 h 23"/>
                <a:gd name="T66" fmla="*/ 16 w 35"/>
                <a:gd name="T67" fmla="*/ 21 h 23"/>
                <a:gd name="T68" fmla="*/ 18 w 35"/>
                <a:gd name="T69" fmla="*/ 12 h 23"/>
                <a:gd name="T70" fmla="*/ 21 w 35"/>
                <a:gd name="T71" fmla="*/ 15 h 23"/>
                <a:gd name="T72" fmla="*/ 31 w 35"/>
                <a:gd name="T73" fmla="*/ 14 h 23"/>
                <a:gd name="T74" fmla="*/ 33 w 35"/>
                <a:gd name="T75" fmla="*/ 6 h 23"/>
                <a:gd name="T76" fmla="*/ 27 w 35"/>
                <a:gd name="T7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" h="23">
                  <a:moveTo>
                    <a:pt x="8" y="21"/>
                  </a:moveTo>
                  <a:cubicBezTo>
                    <a:pt x="6" y="21"/>
                    <a:pt x="3" y="17"/>
                    <a:pt x="6" y="16"/>
                  </a:cubicBezTo>
                  <a:cubicBezTo>
                    <a:pt x="7" y="15"/>
                    <a:pt x="9" y="15"/>
                    <a:pt x="10" y="14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3" y="2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8"/>
                    <a:pt x="16" y="19"/>
                  </a:cubicBezTo>
                  <a:cubicBezTo>
                    <a:pt x="15" y="19"/>
                    <a:pt x="14" y="20"/>
                    <a:pt x="13" y="21"/>
                  </a:cubicBezTo>
                  <a:moveTo>
                    <a:pt x="9" y="22"/>
                  </a:moveTo>
                  <a:cubicBezTo>
                    <a:pt x="9" y="22"/>
                    <a:pt x="9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2"/>
                    <a:pt x="9" y="22"/>
                  </a:cubicBezTo>
                  <a:moveTo>
                    <a:pt x="25" y="15"/>
                  </a:move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6"/>
                    <a:pt x="30" y="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2" y="7"/>
                    <a:pt x="32" y="11"/>
                    <a:pt x="31" y="12"/>
                  </a:cubicBezTo>
                  <a:cubicBezTo>
                    <a:pt x="30" y="14"/>
                    <a:pt x="26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2" y="15"/>
                    <a:pt x="18" y="11"/>
                    <a:pt x="21" y="10"/>
                  </a:cubicBezTo>
                  <a:cubicBezTo>
                    <a:pt x="23" y="9"/>
                    <a:pt x="25" y="8"/>
                    <a:pt x="27" y="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22" y="3"/>
                  </a:cubicBezTo>
                  <a:cubicBezTo>
                    <a:pt x="22" y="4"/>
                    <a:pt x="22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4"/>
                    <a:pt x="24" y="3"/>
                    <a:pt x="23" y="3"/>
                  </a:cubicBezTo>
                  <a:cubicBezTo>
                    <a:pt x="23" y="2"/>
                    <a:pt x="23" y="1"/>
                    <a:pt x="24" y="1"/>
                  </a:cubicBezTo>
                  <a:cubicBezTo>
                    <a:pt x="24" y="1"/>
                    <a:pt x="24" y="1"/>
                    <a:pt x="25" y="2"/>
                  </a:cubicBezTo>
                  <a:cubicBezTo>
                    <a:pt x="27" y="3"/>
                    <a:pt x="29" y="4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8" y="5"/>
                    <a:pt x="26" y="6"/>
                    <a:pt x="24" y="6"/>
                  </a:cubicBezTo>
                  <a:cubicBezTo>
                    <a:pt x="23" y="7"/>
                    <a:pt x="22" y="7"/>
                    <a:pt x="20" y="8"/>
                  </a:cubicBezTo>
                  <a:cubicBezTo>
                    <a:pt x="19" y="9"/>
                    <a:pt x="19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12" y="12"/>
                    <a:pt x="11" y="12"/>
                    <a:pt x="9" y="13"/>
                  </a:cubicBezTo>
                  <a:cubicBezTo>
                    <a:pt x="7" y="14"/>
                    <a:pt x="4" y="14"/>
                    <a:pt x="3" y="17"/>
                  </a:cubicBezTo>
                  <a:cubicBezTo>
                    <a:pt x="4" y="15"/>
                    <a:pt x="5" y="12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10" y="11"/>
                    <a:pt x="8" y="7"/>
                    <a:pt x="6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4" y="8"/>
                    <a:pt x="4" y="10"/>
                    <a:pt x="3" y="11"/>
                  </a:cubicBezTo>
                  <a:cubicBezTo>
                    <a:pt x="3" y="13"/>
                    <a:pt x="2" y="15"/>
                    <a:pt x="2" y="17"/>
                  </a:cubicBezTo>
                  <a:cubicBezTo>
                    <a:pt x="1" y="17"/>
                    <a:pt x="0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20"/>
                    <a:pt x="5" y="21"/>
                    <a:pt x="5" y="22"/>
                  </a:cubicBezTo>
                  <a:cubicBezTo>
                    <a:pt x="7" y="23"/>
                    <a:pt x="8" y="23"/>
                    <a:pt x="9" y="23"/>
                  </a:cubicBezTo>
                  <a:cubicBezTo>
                    <a:pt x="11" y="23"/>
                    <a:pt x="14" y="22"/>
                    <a:pt x="16" y="21"/>
                  </a:cubicBezTo>
                  <a:cubicBezTo>
                    <a:pt x="18" y="19"/>
                    <a:pt x="18" y="17"/>
                    <a:pt x="18" y="14"/>
                  </a:cubicBezTo>
                  <a:cubicBezTo>
                    <a:pt x="17" y="13"/>
                    <a:pt x="17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20" y="15"/>
                    <a:pt x="21" y="15"/>
                  </a:cubicBezTo>
                  <a:cubicBezTo>
                    <a:pt x="22" y="16"/>
                    <a:pt x="23" y="17"/>
                    <a:pt x="24" y="17"/>
                  </a:cubicBezTo>
                  <a:cubicBezTo>
                    <a:pt x="27" y="17"/>
                    <a:pt x="29" y="16"/>
                    <a:pt x="31" y="14"/>
                  </a:cubicBezTo>
                  <a:cubicBezTo>
                    <a:pt x="33" y="13"/>
                    <a:pt x="33" y="11"/>
                    <a:pt x="33" y="8"/>
                  </a:cubicBezTo>
                  <a:cubicBezTo>
                    <a:pt x="33" y="7"/>
                    <a:pt x="32" y="7"/>
                    <a:pt x="33" y="6"/>
                  </a:cubicBezTo>
                  <a:cubicBezTo>
                    <a:pt x="34" y="6"/>
                    <a:pt x="35" y="5"/>
                    <a:pt x="34" y="4"/>
                  </a:cubicBezTo>
                  <a:cubicBezTo>
                    <a:pt x="33" y="3"/>
                    <a:pt x="29" y="2"/>
                    <a:pt x="27" y="1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Freeform 179"/>
            <p:cNvSpPr>
              <a:spLocks/>
            </p:cNvSpPr>
            <p:nvPr/>
          </p:nvSpPr>
          <p:spPr bwMode="auto">
            <a:xfrm>
              <a:off x="3977" y="1927"/>
              <a:ext cx="14" cy="17"/>
            </a:xfrm>
            <a:custGeom>
              <a:avLst/>
              <a:gdLst>
                <a:gd name="T0" fmla="*/ 12 w 14"/>
                <a:gd name="T1" fmla="*/ 0 h 17"/>
                <a:gd name="T2" fmla="*/ 0 w 14"/>
                <a:gd name="T3" fmla="*/ 17 h 17"/>
                <a:gd name="T4" fmla="*/ 2 w 14"/>
                <a:gd name="T5" fmla="*/ 17 h 17"/>
                <a:gd name="T6" fmla="*/ 14 w 14"/>
                <a:gd name="T7" fmla="*/ 0 h 17"/>
                <a:gd name="T8" fmla="*/ 12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0"/>
                  </a:moveTo>
                  <a:lnTo>
                    <a:pt x="0" y="17"/>
                  </a:lnTo>
                  <a:lnTo>
                    <a:pt x="2" y="17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0"/>
            <p:cNvSpPr>
              <a:spLocks/>
            </p:cNvSpPr>
            <p:nvPr/>
          </p:nvSpPr>
          <p:spPr bwMode="auto">
            <a:xfrm>
              <a:off x="3977" y="1927"/>
              <a:ext cx="14" cy="17"/>
            </a:xfrm>
            <a:custGeom>
              <a:avLst/>
              <a:gdLst>
                <a:gd name="T0" fmla="*/ 12 w 14"/>
                <a:gd name="T1" fmla="*/ 0 h 17"/>
                <a:gd name="T2" fmla="*/ 0 w 14"/>
                <a:gd name="T3" fmla="*/ 17 h 17"/>
                <a:gd name="T4" fmla="*/ 2 w 14"/>
                <a:gd name="T5" fmla="*/ 17 h 17"/>
                <a:gd name="T6" fmla="*/ 14 w 14"/>
                <a:gd name="T7" fmla="*/ 0 h 17"/>
                <a:gd name="T8" fmla="*/ 12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0"/>
                  </a:moveTo>
                  <a:lnTo>
                    <a:pt x="0" y="17"/>
                  </a:lnTo>
                  <a:lnTo>
                    <a:pt x="2" y="17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Freeform 181"/>
            <p:cNvSpPr>
              <a:spLocks/>
            </p:cNvSpPr>
            <p:nvPr/>
          </p:nvSpPr>
          <p:spPr bwMode="auto">
            <a:xfrm>
              <a:off x="3979" y="1934"/>
              <a:ext cx="12" cy="12"/>
            </a:xfrm>
            <a:custGeom>
              <a:avLst/>
              <a:gdLst>
                <a:gd name="T0" fmla="*/ 10 w 12"/>
                <a:gd name="T1" fmla="*/ 0 h 12"/>
                <a:gd name="T2" fmla="*/ 0 w 12"/>
                <a:gd name="T3" fmla="*/ 12 h 12"/>
                <a:gd name="T4" fmla="*/ 3 w 12"/>
                <a:gd name="T5" fmla="*/ 12 h 12"/>
                <a:gd name="T6" fmla="*/ 12 w 12"/>
                <a:gd name="T7" fmla="*/ 0 h 12"/>
                <a:gd name="T8" fmla="*/ 1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0"/>
                  </a:moveTo>
                  <a:lnTo>
                    <a:pt x="0" y="12"/>
                  </a:lnTo>
                  <a:lnTo>
                    <a:pt x="3" y="12"/>
                  </a:lnTo>
                  <a:lnTo>
                    <a:pt x="12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82"/>
            <p:cNvSpPr>
              <a:spLocks/>
            </p:cNvSpPr>
            <p:nvPr/>
          </p:nvSpPr>
          <p:spPr bwMode="auto">
            <a:xfrm>
              <a:off x="3979" y="1934"/>
              <a:ext cx="12" cy="12"/>
            </a:xfrm>
            <a:custGeom>
              <a:avLst/>
              <a:gdLst>
                <a:gd name="T0" fmla="*/ 10 w 12"/>
                <a:gd name="T1" fmla="*/ 0 h 12"/>
                <a:gd name="T2" fmla="*/ 0 w 12"/>
                <a:gd name="T3" fmla="*/ 12 h 12"/>
                <a:gd name="T4" fmla="*/ 3 w 12"/>
                <a:gd name="T5" fmla="*/ 12 h 12"/>
                <a:gd name="T6" fmla="*/ 12 w 12"/>
                <a:gd name="T7" fmla="*/ 0 h 12"/>
                <a:gd name="T8" fmla="*/ 1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0"/>
                  </a:moveTo>
                  <a:lnTo>
                    <a:pt x="0" y="12"/>
                  </a:lnTo>
                  <a:lnTo>
                    <a:pt x="3" y="12"/>
                  </a:lnTo>
                  <a:lnTo>
                    <a:pt x="12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Freeform 183"/>
            <p:cNvSpPr>
              <a:spLocks/>
            </p:cNvSpPr>
            <p:nvPr/>
          </p:nvSpPr>
          <p:spPr bwMode="auto">
            <a:xfrm>
              <a:off x="3982" y="1939"/>
              <a:ext cx="7" cy="9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3 h 4"/>
                <a:gd name="T4" fmla="*/ 0 w 3"/>
                <a:gd name="T5" fmla="*/ 4 h 4"/>
                <a:gd name="T6" fmla="*/ 1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1 w 3"/>
                <a:gd name="T13" fmla="*/ 3 h 4"/>
                <a:gd name="T14" fmla="*/ 3 w 3"/>
                <a:gd name="T15" fmla="*/ 0 h 4"/>
                <a:gd name="T16" fmla="*/ 3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Freeform 184"/>
            <p:cNvSpPr>
              <a:spLocks noEditPoints="1"/>
            </p:cNvSpPr>
            <p:nvPr/>
          </p:nvSpPr>
          <p:spPr bwMode="auto">
            <a:xfrm>
              <a:off x="3941" y="2075"/>
              <a:ext cx="107" cy="99"/>
            </a:xfrm>
            <a:custGeom>
              <a:avLst/>
              <a:gdLst>
                <a:gd name="T0" fmla="*/ 27 w 45"/>
                <a:gd name="T1" fmla="*/ 31 h 42"/>
                <a:gd name="T2" fmla="*/ 34 w 45"/>
                <a:gd name="T3" fmla="*/ 32 h 42"/>
                <a:gd name="T4" fmla="*/ 24 w 45"/>
                <a:gd name="T5" fmla="*/ 28 h 42"/>
                <a:gd name="T6" fmla="*/ 32 w 45"/>
                <a:gd name="T7" fmla="*/ 32 h 42"/>
                <a:gd name="T8" fmla="*/ 38 w 45"/>
                <a:gd name="T9" fmla="*/ 28 h 42"/>
                <a:gd name="T10" fmla="*/ 31 w 45"/>
                <a:gd name="T11" fmla="*/ 33 h 42"/>
                <a:gd name="T12" fmla="*/ 20 w 45"/>
                <a:gd name="T13" fmla="*/ 29 h 42"/>
                <a:gd name="T14" fmla="*/ 14 w 45"/>
                <a:gd name="T15" fmla="*/ 33 h 42"/>
                <a:gd name="T16" fmla="*/ 14 w 45"/>
                <a:gd name="T17" fmla="*/ 27 h 42"/>
                <a:gd name="T18" fmla="*/ 15 w 45"/>
                <a:gd name="T19" fmla="*/ 26 h 42"/>
                <a:gd name="T20" fmla="*/ 30 w 45"/>
                <a:gd name="T21" fmla="*/ 22 h 42"/>
                <a:gd name="T22" fmla="*/ 27 w 45"/>
                <a:gd name="T23" fmla="*/ 20 h 42"/>
                <a:gd name="T24" fmla="*/ 28 w 45"/>
                <a:gd name="T25" fmla="*/ 18 h 42"/>
                <a:gd name="T26" fmla="*/ 24 w 45"/>
                <a:gd name="T27" fmla="*/ 19 h 42"/>
                <a:gd name="T28" fmla="*/ 13 w 45"/>
                <a:gd name="T29" fmla="*/ 23 h 42"/>
                <a:gd name="T30" fmla="*/ 19 w 45"/>
                <a:gd name="T31" fmla="*/ 20 h 42"/>
                <a:gd name="T32" fmla="*/ 33 w 45"/>
                <a:gd name="T33" fmla="*/ 23 h 42"/>
                <a:gd name="T34" fmla="*/ 21 w 45"/>
                <a:gd name="T35" fmla="*/ 20 h 42"/>
                <a:gd name="T36" fmla="*/ 16 w 45"/>
                <a:gd name="T37" fmla="*/ 16 h 42"/>
                <a:gd name="T38" fmla="*/ 14 w 45"/>
                <a:gd name="T39" fmla="*/ 15 h 42"/>
                <a:gd name="T40" fmla="*/ 9 w 45"/>
                <a:gd name="T41" fmla="*/ 16 h 42"/>
                <a:gd name="T42" fmla="*/ 7 w 45"/>
                <a:gd name="T43" fmla="*/ 15 h 42"/>
                <a:gd name="T44" fmla="*/ 7 w 45"/>
                <a:gd name="T45" fmla="*/ 14 h 42"/>
                <a:gd name="T46" fmla="*/ 6 w 45"/>
                <a:gd name="T47" fmla="*/ 14 h 42"/>
                <a:gd name="T48" fmla="*/ 22 w 45"/>
                <a:gd name="T49" fmla="*/ 12 h 42"/>
                <a:gd name="T50" fmla="*/ 28 w 45"/>
                <a:gd name="T51" fmla="*/ 10 h 42"/>
                <a:gd name="T52" fmla="*/ 34 w 45"/>
                <a:gd name="T53" fmla="*/ 10 h 42"/>
                <a:gd name="T54" fmla="*/ 28 w 45"/>
                <a:gd name="T55" fmla="*/ 9 h 42"/>
                <a:gd name="T56" fmla="*/ 29 w 45"/>
                <a:gd name="T57" fmla="*/ 7 h 42"/>
                <a:gd name="T58" fmla="*/ 14 w 45"/>
                <a:gd name="T59" fmla="*/ 3 h 42"/>
                <a:gd name="T60" fmla="*/ 28 w 45"/>
                <a:gd name="T61" fmla="*/ 6 h 42"/>
                <a:gd name="T62" fmla="*/ 10 w 45"/>
                <a:gd name="T63" fmla="*/ 7 h 42"/>
                <a:gd name="T64" fmla="*/ 15 w 45"/>
                <a:gd name="T65" fmla="*/ 6 h 42"/>
                <a:gd name="T66" fmla="*/ 11 w 45"/>
                <a:gd name="T67" fmla="*/ 6 h 42"/>
                <a:gd name="T68" fmla="*/ 44 w 45"/>
                <a:gd name="T69" fmla="*/ 1 h 42"/>
                <a:gd name="T70" fmla="*/ 37 w 45"/>
                <a:gd name="T71" fmla="*/ 11 h 42"/>
                <a:gd name="T72" fmla="*/ 15 w 45"/>
                <a:gd name="T73" fmla="*/ 2 h 42"/>
                <a:gd name="T74" fmla="*/ 11 w 45"/>
                <a:gd name="T75" fmla="*/ 9 h 42"/>
                <a:gd name="T76" fmla="*/ 16 w 45"/>
                <a:gd name="T77" fmla="*/ 10 h 42"/>
                <a:gd name="T78" fmla="*/ 21 w 45"/>
                <a:gd name="T79" fmla="*/ 11 h 42"/>
                <a:gd name="T80" fmla="*/ 23 w 45"/>
                <a:gd name="T81" fmla="*/ 0 h 42"/>
                <a:gd name="T82" fmla="*/ 3 w 45"/>
                <a:gd name="T83" fmla="*/ 9 h 42"/>
                <a:gd name="T84" fmla="*/ 3 w 45"/>
                <a:gd name="T85" fmla="*/ 12 h 42"/>
                <a:gd name="T86" fmla="*/ 0 w 45"/>
                <a:gd name="T87" fmla="*/ 15 h 42"/>
                <a:gd name="T88" fmla="*/ 0 w 45"/>
                <a:gd name="T89" fmla="*/ 18 h 42"/>
                <a:gd name="T90" fmla="*/ 12 w 45"/>
                <a:gd name="T91" fmla="*/ 23 h 42"/>
                <a:gd name="T92" fmla="*/ 14 w 45"/>
                <a:gd name="T93" fmla="*/ 28 h 42"/>
                <a:gd name="T94" fmla="*/ 2 w 45"/>
                <a:gd name="T95" fmla="*/ 25 h 42"/>
                <a:gd name="T96" fmla="*/ 12 w 45"/>
                <a:gd name="T97" fmla="*/ 32 h 42"/>
                <a:gd name="T98" fmla="*/ 33 w 45"/>
                <a:gd name="T99" fmla="*/ 41 h 42"/>
                <a:gd name="T100" fmla="*/ 37 w 45"/>
                <a:gd name="T101" fmla="*/ 38 h 42"/>
                <a:gd name="T102" fmla="*/ 33 w 45"/>
                <a:gd name="T103" fmla="*/ 38 h 42"/>
                <a:gd name="T104" fmla="*/ 34 w 45"/>
                <a:gd name="T105" fmla="*/ 37 h 42"/>
                <a:gd name="T106" fmla="*/ 39 w 45"/>
                <a:gd name="T107" fmla="*/ 26 h 42"/>
                <a:gd name="T108" fmla="*/ 44 w 45"/>
                <a:gd name="T109" fmla="*/ 21 h 42"/>
                <a:gd name="T110" fmla="*/ 27 w 45"/>
                <a:gd name="T111" fmla="*/ 25 h 42"/>
                <a:gd name="T112" fmla="*/ 24 w 45"/>
                <a:gd name="T113" fmla="*/ 23 h 42"/>
                <a:gd name="T114" fmla="*/ 45 w 45"/>
                <a:gd name="T115" fmla="*/ 7 h 42"/>
                <a:gd name="T116" fmla="*/ 34 w 45"/>
                <a:gd name="T117" fmla="*/ 16 h 42"/>
                <a:gd name="T118" fmla="*/ 37 w 45"/>
                <a:gd name="T119" fmla="*/ 15 h 42"/>
                <a:gd name="T120" fmla="*/ 24 w 45"/>
                <a:gd name="T1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" h="42">
                  <a:moveTo>
                    <a:pt x="30" y="32"/>
                  </a:moveTo>
                  <a:cubicBezTo>
                    <a:pt x="30" y="32"/>
                    <a:pt x="30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1"/>
                    <a:pt x="30" y="31"/>
                    <a:pt x="31" y="30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1" y="31"/>
                    <a:pt x="31" y="31"/>
                    <a:pt x="30" y="32"/>
                  </a:cubicBezTo>
                  <a:moveTo>
                    <a:pt x="35" y="32"/>
                  </a:moveTo>
                  <a:cubicBezTo>
                    <a:pt x="35" y="32"/>
                    <a:pt x="35" y="32"/>
                    <a:pt x="35" y="32"/>
                  </a:cubicBezTo>
                  <a:cubicBezTo>
                    <a:pt x="36" y="31"/>
                    <a:pt x="37" y="31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5" y="32"/>
                    <a:pt x="35" y="32"/>
                    <a:pt x="35" y="32"/>
                  </a:cubicBezTo>
                  <a:moveTo>
                    <a:pt x="29" y="31"/>
                  </a:moveTo>
                  <a:cubicBezTo>
                    <a:pt x="28" y="31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0"/>
                  </a:cubicBezTo>
                  <a:cubicBezTo>
                    <a:pt x="30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8" y="29"/>
                    <a:pt x="28" y="30"/>
                    <a:pt x="28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34" y="32"/>
                  </a:moveTo>
                  <a:cubicBezTo>
                    <a:pt x="34" y="32"/>
                    <a:pt x="33" y="32"/>
                    <a:pt x="33" y="32"/>
                  </a:cubicBezTo>
                  <a:cubicBezTo>
                    <a:pt x="35" y="31"/>
                    <a:pt x="36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7" y="30"/>
                    <a:pt x="35" y="31"/>
                    <a:pt x="34" y="32"/>
                  </a:cubicBezTo>
                  <a:moveTo>
                    <a:pt x="26" y="30"/>
                  </a:moveTo>
                  <a:cubicBezTo>
                    <a:pt x="25" y="30"/>
                    <a:pt x="25" y="30"/>
                    <a:pt x="25" y="3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9"/>
                    <a:pt x="26" y="30"/>
                    <a:pt x="26" y="30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3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0"/>
                    <a:pt x="35" y="29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30"/>
                    <a:pt x="34" y="31"/>
                    <a:pt x="33" y="31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2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moveTo>
                    <a:pt x="35" y="33"/>
                  </a:move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39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30"/>
                    <a:pt x="41" y="31"/>
                    <a:pt x="39" y="32"/>
                  </a:cubicBezTo>
                  <a:cubicBezTo>
                    <a:pt x="36" y="34"/>
                    <a:pt x="35" y="35"/>
                    <a:pt x="34" y="36"/>
                  </a:cubicBezTo>
                  <a:cubicBezTo>
                    <a:pt x="31" y="34"/>
                    <a:pt x="29" y="33"/>
                    <a:pt x="26" y="32"/>
                  </a:cubicBezTo>
                  <a:cubicBezTo>
                    <a:pt x="24" y="31"/>
                    <a:pt x="22" y="31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30"/>
                    <a:pt x="29" y="32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3"/>
                    <a:pt x="19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7" y="35"/>
                    <a:pt x="16" y="34"/>
                    <a:pt x="15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8"/>
                    <a:pt x="15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moveTo>
                    <a:pt x="14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2" y="26"/>
                    <a:pt x="10" y="25"/>
                    <a:pt x="8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22"/>
                    <a:pt x="9" y="23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3" y="25"/>
                    <a:pt x="13" y="25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moveTo>
                    <a:pt x="24" y="20"/>
                  </a:moveTo>
                  <a:cubicBezTo>
                    <a:pt x="23" y="20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moveTo>
                    <a:pt x="30" y="22"/>
                  </a:moveTo>
                  <a:cubicBezTo>
                    <a:pt x="31" y="21"/>
                    <a:pt x="33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1" y="21"/>
                    <a:pt x="31" y="21"/>
                  </a:cubicBezTo>
                  <a:cubicBezTo>
                    <a:pt x="31" y="21"/>
                    <a:pt x="30" y="21"/>
                    <a:pt x="30" y="22"/>
                  </a:cubicBezTo>
                  <a:moveTo>
                    <a:pt x="29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8" y="21"/>
                    <a:pt x="27" y="21"/>
                    <a:pt x="26" y="20"/>
                  </a:cubicBezTo>
                  <a:cubicBezTo>
                    <a:pt x="27" y="20"/>
                    <a:pt x="29" y="19"/>
                    <a:pt x="30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19"/>
                  </a:cubicBezTo>
                  <a:cubicBezTo>
                    <a:pt x="32" y="20"/>
                    <a:pt x="31" y="21"/>
                    <a:pt x="29" y="22"/>
                  </a:cubicBezTo>
                  <a:moveTo>
                    <a:pt x="25" y="20"/>
                  </a:moveTo>
                  <a:cubicBezTo>
                    <a:pt x="25" y="20"/>
                    <a:pt x="25" y="20"/>
                    <a:pt x="24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7" y="19"/>
                    <a:pt x="27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28" y="19"/>
                    <a:pt x="27" y="20"/>
                    <a:pt x="25" y="20"/>
                  </a:cubicBezTo>
                  <a:moveTo>
                    <a:pt x="37" y="19"/>
                  </a:move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9"/>
                    <a:pt x="35" y="20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3" y="21"/>
                    <a:pt x="34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moveTo>
                    <a:pt x="24" y="19"/>
                  </a:moveTo>
                  <a:cubicBezTo>
                    <a:pt x="24" y="19"/>
                    <a:pt x="23" y="19"/>
                    <a:pt x="23" y="1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9"/>
                    <a:pt x="25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moveTo>
                    <a:pt x="18" y="26"/>
                  </a:moveTo>
                  <a:cubicBezTo>
                    <a:pt x="17" y="26"/>
                    <a:pt x="16" y="26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4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20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2"/>
                    <a:pt x="18" y="22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4"/>
                    <a:pt x="18" y="25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moveTo>
                    <a:pt x="33" y="23"/>
                  </a:moveTo>
                  <a:cubicBezTo>
                    <a:pt x="34" y="23"/>
                    <a:pt x="34" y="23"/>
                    <a:pt x="34" y="23"/>
                  </a:cubicBezTo>
                  <a:cubicBezTo>
                    <a:pt x="36" y="21"/>
                    <a:pt x="38" y="19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2" y="18"/>
                    <a:pt x="40" y="20"/>
                    <a:pt x="38" y="21"/>
                  </a:cubicBezTo>
                  <a:cubicBezTo>
                    <a:pt x="35" y="23"/>
                    <a:pt x="34" y="24"/>
                    <a:pt x="33" y="25"/>
                  </a:cubicBezTo>
                  <a:cubicBezTo>
                    <a:pt x="31" y="24"/>
                    <a:pt x="28" y="23"/>
                    <a:pt x="25" y="22"/>
                  </a:cubicBezTo>
                  <a:cubicBezTo>
                    <a:pt x="23" y="22"/>
                    <a:pt x="21" y="21"/>
                    <a:pt x="19" y="2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1"/>
                    <a:pt x="25" y="21"/>
                  </a:cubicBezTo>
                  <a:cubicBezTo>
                    <a:pt x="26" y="21"/>
                    <a:pt x="28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2" y="22"/>
                    <a:pt x="32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moveTo>
                    <a:pt x="14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7"/>
                    <a:pt x="14" y="17"/>
                    <a:pt x="14" y="17"/>
                  </a:cubicBezTo>
                  <a:moveTo>
                    <a:pt x="12" y="17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1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2" y="15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moveTo>
                    <a:pt x="10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moveTo>
                    <a:pt x="9" y="16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6"/>
                  </a:cubicBezTo>
                  <a:moveTo>
                    <a:pt x="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8" y="15"/>
                    <a:pt x="8" y="15"/>
                  </a:cubicBezTo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7" y="15"/>
                    <a:pt x="7" y="15"/>
                  </a:cubicBezTo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moveTo>
                    <a:pt x="13" y="19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0" y="18"/>
                    <a:pt x="8" y="17"/>
                    <a:pt x="6" y="16"/>
                  </a:cubicBezTo>
                  <a:cubicBezTo>
                    <a:pt x="6" y="16"/>
                    <a:pt x="5" y="16"/>
                    <a:pt x="5" y="16"/>
                  </a:cubicBezTo>
                  <a:cubicBezTo>
                    <a:pt x="4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8" y="16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7"/>
                    <a:pt x="12" y="17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moveTo>
                    <a:pt x="36" y="15"/>
                  </a:moveTo>
                  <a:cubicBezTo>
                    <a:pt x="34" y="14"/>
                    <a:pt x="31" y="14"/>
                    <a:pt x="27" y="13"/>
                  </a:cubicBezTo>
                  <a:cubicBezTo>
                    <a:pt x="26" y="13"/>
                    <a:pt x="24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2"/>
                    <a:pt x="26" y="13"/>
                    <a:pt x="28" y="13"/>
                  </a:cubicBezTo>
                  <a:cubicBezTo>
                    <a:pt x="31" y="13"/>
                    <a:pt x="34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5"/>
                    <a:pt x="36" y="15"/>
                    <a:pt x="36" y="15"/>
                  </a:cubicBezTo>
                  <a:moveTo>
                    <a:pt x="16" y="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31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7"/>
                    <a:pt x="37" y="8"/>
                    <a:pt x="36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5" y="9"/>
                    <a:pt x="36" y="9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9"/>
                    <a:pt x="34" y="9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9"/>
                    <a:pt x="36" y="7"/>
                    <a:pt x="38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6" y="7"/>
                    <a:pt x="33" y="8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moveTo>
                    <a:pt x="28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1" y="7"/>
                    <a:pt x="33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moveTo>
                    <a:pt x="29" y="8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6"/>
                    <a:pt x="30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5" y="4"/>
                    <a:pt x="36" y="4"/>
                  </a:cubicBezTo>
                  <a:cubicBezTo>
                    <a:pt x="33" y="5"/>
                    <a:pt x="31" y="6"/>
                    <a:pt x="29" y="8"/>
                  </a:cubicBezTo>
                  <a:moveTo>
                    <a:pt x="30" y="5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1" y="4"/>
                    <a:pt x="31" y="3"/>
                  </a:cubicBezTo>
                  <a:cubicBezTo>
                    <a:pt x="32" y="3"/>
                    <a:pt x="32" y="4"/>
                    <a:pt x="33" y="4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11" y="5"/>
                  </a:moveTo>
                  <a:cubicBezTo>
                    <a:pt x="12" y="4"/>
                    <a:pt x="12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moveTo>
                    <a:pt x="29" y="4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29" y="4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5" y="8"/>
                    <a:pt x="26" y="6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4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4" y="9"/>
                  </a:cubicBezTo>
                  <a:moveTo>
                    <a:pt x="17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7" y="6"/>
                    <a:pt x="17" y="5"/>
                    <a:pt x="18" y="5"/>
                  </a:cubicBezTo>
                  <a:cubicBezTo>
                    <a:pt x="19" y="4"/>
                    <a:pt x="20" y="3"/>
                    <a:pt x="20" y="3"/>
                  </a:cubicBezTo>
                  <a:cubicBezTo>
                    <a:pt x="19" y="5"/>
                    <a:pt x="18" y="6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6"/>
                    <a:pt x="15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8"/>
                    <a:pt x="12" y="8"/>
                    <a:pt x="12" y="8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4"/>
                    <a:pt x="13" y="5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37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9"/>
                    <a:pt x="39" y="7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6" y="3"/>
                    <a:pt x="35" y="3"/>
                    <a:pt x="33" y="3"/>
                  </a:cubicBezTo>
                  <a:cubicBezTo>
                    <a:pt x="32" y="3"/>
                    <a:pt x="30" y="3"/>
                    <a:pt x="29" y="2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4" y="1"/>
                    <a:pt x="39" y="1"/>
                    <a:pt x="43" y="1"/>
                  </a:cubicBezTo>
                  <a:cubicBezTo>
                    <a:pt x="43" y="1"/>
                    <a:pt x="44" y="1"/>
                    <a:pt x="44" y="1"/>
                  </a:cubicBezTo>
                  <a:cubicBezTo>
                    <a:pt x="42" y="6"/>
                    <a:pt x="39" y="10"/>
                    <a:pt x="36" y="13"/>
                  </a:cubicBezTo>
                  <a:cubicBezTo>
                    <a:pt x="34" y="13"/>
                    <a:pt x="31" y="12"/>
                    <a:pt x="28" y="12"/>
                  </a:cubicBezTo>
                  <a:cubicBezTo>
                    <a:pt x="26" y="12"/>
                    <a:pt x="24" y="11"/>
                    <a:pt x="22" y="11"/>
                  </a:cubicBezTo>
                  <a:cubicBezTo>
                    <a:pt x="22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5" y="10"/>
                    <a:pt x="35" y="10"/>
                  </a:cubicBezTo>
                  <a:cubicBezTo>
                    <a:pt x="36" y="10"/>
                    <a:pt x="36" y="10"/>
                    <a:pt x="36" y="11"/>
                  </a:cubicBezTo>
                  <a:cubicBezTo>
                    <a:pt x="37" y="11"/>
                    <a:pt x="37" y="11"/>
                    <a:pt x="37" y="11"/>
                  </a:cubicBezTo>
                  <a:moveTo>
                    <a:pt x="15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2" y="10"/>
                    <a:pt x="10" y="9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6" y="8"/>
                    <a:pt x="5" y="8"/>
                    <a:pt x="4" y="8"/>
                  </a:cubicBezTo>
                  <a:cubicBezTo>
                    <a:pt x="7" y="6"/>
                    <a:pt x="10" y="3"/>
                    <a:pt x="13" y="1"/>
                  </a:cubicBezTo>
                  <a:cubicBezTo>
                    <a:pt x="15" y="1"/>
                    <a:pt x="17" y="1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0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21" y="17"/>
                  </a:moveTo>
                  <a:cubicBezTo>
                    <a:pt x="20" y="17"/>
                    <a:pt x="19" y="17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6" y="16"/>
                    <a:pt x="16" y="16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0" y="5"/>
                    <a:pt x="22" y="3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7" y="1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6" y="5"/>
                    <a:pt x="24" y="7"/>
                    <a:pt x="22" y="9"/>
                  </a:cubicBezTo>
                  <a:cubicBezTo>
                    <a:pt x="22" y="10"/>
                    <a:pt x="22" y="10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5"/>
                    <a:pt x="21" y="16"/>
                    <a:pt x="21" y="16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7" y="0"/>
                    <a:pt x="15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3"/>
                    <a:pt x="6" y="6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9"/>
                    <a:pt x="5" y="9"/>
                    <a:pt x="7" y="10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10" y="10"/>
                    <a:pt x="12" y="10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9" y="10"/>
                    <a:pt x="5" y="10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0"/>
                    <a:pt x="9" y="1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9" y="11"/>
                    <a:pt x="4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9" y="12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0" y="13"/>
                    <a:pt x="8" y="12"/>
                    <a:pt x="8" y="12"/>
                  </a:cubicBezTo>
                  <a:cubicBezTo>
                    <a:pt x="6" y="12"/>
                    <a:pt x="5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3"/>
                    <a:pt x="6" y="13"/>
                    <a:pt x="8" y="13"/>
                  </a:cubicBezTo>
                  <a:cubicBezTo>
                    <a:pt x="8" y="13"/>
                    <a:pt x="9" y="13"/>
                    <a:pt x="13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0" y="14"/>
                    <a:pt x="7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4"/>
                    <a:pt x="2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6"/>
                    <a:pt x="3" y="16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8" y="18"/>
                    <a:pt x="10" y="18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7" y="18"/>
                    <a:pt x="3" y="17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7"/>
                    <a:pt x="7" y="19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6" y="19"/>
                    <a:pt x="2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6" y="20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8" y="20"/>
                    <a:pt x="6" y="20"/>
                    <a:pt x="5" y="20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4" y="20"/>
                    <a:pt x="5" y="21"/>
                  </a:cubicBezTo>
                  <a:cubicBezTo>
                    <a:pt x="5" y="21"/>
                    <a:pt x="7" y="21"/>
                    <a:pt x="10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7" y="22"/>
                    <a:pt x="4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3" y="21"/>
                    <a:pt x="4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3"/>
                    <a:pt x="5" y="23"/>
                    <a:pt x="7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0" y="26"/>
                    <a:pt x="11" y="26"/>
                    <a:pt x="13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9" y="25"/>
                    <a:pt x="5" y="24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5"/>
                    <a:pt x="8" y="26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8" y="26"/>
                    <a:pt x="4" y="25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7" y="27"/>
                    <a:pt x="14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9" y="28"/>
                    <a:pt x="7" y="27"/>
                    <a:pt x="7" y="27"/>
                  </a:cubicBezTo>
                  <a:cubicBezTo>
                    <a:pt x="5" y="26"/>
                    <a:pt x="4" y="26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6"/>
                    <a:pt x="5" y="27"/>
                    <a:pt x="6" y="28"/>
                  </a:cubicBezTo>
                  <a:cubicBezTo>
                    <a:pt x="7" y="28"/>
                    <a:pt x="8" y="29"/>
                    <a:pt x="11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9" y="29"/>
                    <a:pt x="5" y="28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29"/>
                    <a:pt x="8" y="30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5"/>
                    <a:pt x="17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4" y="38"/>
                    <a:pt x="30" y="41"/>
                    <a:pt x="32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7" y="39"/>
                    <a:pt x="39" y="38"/>
                  </a:cubicBezTo>
                  <a:cubicBezTo>
                    <a:pt x="42" y="36"/>
                    <a:pt x="44" y="35"/>
                    <a:pt x="45" y="35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6" y="38"/>
                    <a:pt x="34" y="40"/>
                    <a:pt x="33" y="41"/>
                  </a:cubicBezTo>
                  <a:cubicBezTo>
                    <a:pt x="30" y="40"/>
                    <a:pt x="23" y="37"/>
                    <a:pt x="19" y="35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4" y="36"/>
                    <a:pt x="28" y="38"/>
                    <a:pt x="30" y="39"/>
                  </a:cubicBezTo>
                  <a:cubicBezTo>
                    <a:pt x="32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39"/>
                    <a:pt x="35" y="39"/>
                    <a:pt x="37" y="38"/>
                  </a:cubicBezTo>
                  <a:cubicBezTo>
                    <a:pt x="39" y="37"/>
                    <a:pt x="42" y="35"/>
                    <a:pt x="45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4"/>
                    <a:pt x="39" y="36"/>
                    <a:pt x="36" y="37"/>
                  </a:cubicBezTo>
                  <a:cubicBezTo>
                    <a:pt x="35" y="38"/>
                    <a:pt x="34" y="39"/>
                    <a:pt x="33" y="39"/>
                  </a:cubicBezTo>
                  <a:cubicBezTo>
                    <a:pt x="32" y="39"/>
                    <a:pt x="32" y="39"/>
                    <a:pt x="31" y="38"/>
                  </a:cubicBezTo>
                  <a:cubicBezTo>
                    <a:pt x="28" y="37"/>
                    <a:pt x="24" y="35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2" y="34"/>
                    <a:pt x="25" y="35"/>
                    <a:pt x="27" y="36"/>
                  </a:cubicBezTo>
                  <a:cubicBezTo>
                    <a:pt x="30" y="38"/>
                    <a:pt x="32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0" y="37"/>
                    <a:pt x="27" y="35"/>
                  </a:cubicBezTo>
                  <a:cubicBezTo>
                    <a:pt x="25" y="34"/>
                    <a:pt x="22" y="33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8" y="35"/>
                    <a:pt x="31" y="37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5" y="37"/>
                    <a:pt x="35" y="37"/>
                    <a:pt x="36" y="37"/>
                  </a:cubicBezTo>
                  <a:cubicBezTo>
                    <a:pt x="39" y="35"/>
                    <a:pt x="42" y="34"/>
                    <a:pt x="45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1" y="33"/>
                    <a:pt x="39" y="34"/>
                    <a:pt x="36" y="36"/>
                  </a:cubicBezTo>
                  <a:cubicBezTo>
                    <a:pt x="35" y="36"/>
                    <a:pt x="34" y="37"/>
                    <a:pt x="34" y="37"/>
                  </a:cubicBezTo>
                  <a:cubicBezTo>
                    <a:pt x="31" y="36"/>
                    <a:pt x="28" y="35"/>
                    <a:pt x="25" y="33"/>
                  </a:cubicBezTo>
                  <a:cubicBezTo>
                    <a:pt x="24" y="32"/>
                    <a:pt x="22" y="32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2" y="31"/>
                    <a:pt x="24" y="32"/>
                    <a:pt x="26" y="33"/>
                  </a:cubicBezTo>
                  <a:cubicBezTo>
                    <a:pt x="28" y="34"/>
                    <a:pt x="31" y="35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7" y="35"/>
                    <a:pt x="40" y="33"/>
                  </a:cubicBezTo>
                  <a:cubicBezTo>
                    <a:pt x="43" y="31"/>
                    <a:pt x="45" y="30"/>
                    <a:pt x="45" y="3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1" y="25"/>
                    <a:pt x="43" y="23"/>
                    <a:pt x="44" y="23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3"/>
                    <a:pt x="41" y="24"/>
                    <a:pt x="39" y="26"/>
                  </a:cubicBezTo>
                  <a:cubicBezTo>
                    <a:pt x="36" y="27"/>
                    <a:pt x="34" y="29"/>
                    <a:pt x="33" y="30"/>
                  </a:cubicBezTo>
                  <a:cubicBezTo>
                    <a:pt x="30" y="30"/>
                    <a:pt x="23" y="27"/>
                    <a:pt x="19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6"/>
                    <a:pt x="27" y="28"/>
                    <a:pt x="30" y="29"/>
                  </a:cubicBezTo>
                  <a:cubicBezTo>
                    <a:pt x="32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4" y="28"/>
                    <a:pt x="35" y="28"/>
                    <a:pt x="36" y="27"/>
                  </a:cubicBezTo>
                  <a:cubicBezTo>
                    <a:pt x="39" y="25"/>
                    <a:pt x="42" y="23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1" y="22"/>
                    <a:pt x="38" y="24"/>
                    <a:pt x="36" y="26"/>
                  </a:cubicBezTo>
                  <a:cubicBezTo>
                    <a:pt x="35" y="27"/>
                    <a:pt x="34" y="28"/>
                    <a:pt x="33" y="28"/>
                  </a:cubicBezTo>
                  <a:cubicBezTo>
                    <a:pt x="32" y="28"/>
                    <a:pt x="32" y="28"/>
                    <a:pt x="30" y="28"/>
                  </a:cubicBezTo>
                  <a:cubicBezTo>
                    <a:pt x="28" y="27"/>
                    <a:pt x="23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2" y="25"/>
                    <a:pt x="24" y="25"/>
                    <a:pt x="26" y="26"/>
                  </a:cubicBezTo>
                  <a:cubicBezTo>
                    <a:pt x="30" y="27"/>
                    <a:pt x="32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0" y="26"/>
                    <a:pt x="27" y="25"/>
                  </a:cubicBezTo>
                  <a:cubicBezTo>
                    <a:pt x="24" y="25"/>
                    <a:pt x="22" y="24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7" y="25"/>
                    <a:pt x="31" y="26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5" y="26"/>
                    <a:pt x="36" y="25"/>
                  </a:cubicBezTo>
                  <a:cubicBezTo>
                    <a:pt x="38" y="24"/>
                    <a:pt x="41" y="22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0" y="21"/>
                    <a:pt x="38" y="23"/>
                    <a:pt x="35" y="25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31" y="26"/>
                    <a:pt x="28" y="25"/>
                    <a:pt x="24" y="23"/>
                  </a:cubicBezTo>
                  <a:cubicBezTo>
                    <a:pt x="23" y="23"/>
                    <a:pt x="21" y="22"/>
                    <a:pt x="19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2"/>
                    <a:pt x="23" y="23"/>
                    <a:pt x="25" y="23"/>
                  </a:cubicBezTo>
                  <a:cubicBezTo>
                    <a:pt x="28" y="24"/>
                    <a:pt x="30" y="25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6" y="23"/>
                    <a:pt x="39" y="22"/>
                  </a:cubicBezTo>
                  <a:cubicBezTo>
                    <a:pt x="42" y="19"/>
                    <a:pt x="44" y="18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2" y="13"/>
                    <a:pt x="45" y="9"/>
                    <a:pt x="45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9"/>
                    <a:pt x="38" y="16"/>
                    <a:pt x="36" y="18"/>
                  </a:cubicBezTo>
                  <a:cubicBezTo>
                    <a:pt x="34" y="18"/>
                    <a:pt x="27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6" y="16"/>
                    <a:pt x="31" y="17"/>
                    <a:pt x="34" y="17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3" y="10"/>
                    <a:pt x="45" y="6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2" y="9"/>
                    <a:pt x="38" y="14"/>
                    <a:pt x="36" y="17"/>
                  </a:cubicBezTo>
                  <a:cubicBezTo>
                    <a:pt x="36" y="17"/>
                    <a:pt x="35" y="17"/>
                    <a:pt x="34" y="16"/>
                  </a:cubicBezTo>
                  <a:cubicBezTo>
                    <a:pt x="31" y="16"/>
                    <a:pt x="26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5" y="15"/>
                    <a:pt x="27" y="15"/>
                    <a:pt x="30" y="16"/>
                  </a:cubicBezTo>
                  <a:cubicBezTo>
                    <a:pt x="34" y="16"/>
                    <a:pt x="36" y="17"/>
                    <a:pt x="36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3" y="15"/>
                    <a:pt x="30" y="15"/>
                  </a:cubicBezTo>
                  <a:cubicBezTo>
                    <a:pt x="28" y="14"/>
                    <a:pt x="25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4" y="13"/>
                    <a:pt x="25" y="14"/>
                    <a:pt x="27" y="14"/>
                  </a:cubicBezTo>
                  <a:cubicBezTo>
                    <a:pt x="31" y="15"/>
                    <a:pt x="34" y="15"/>
                    <a:pt x="36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9" y="12"/>
                    <a:pt x="42" y="9"/>
                    <a:pt x="45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1" y="8"/>
                    <a:pt x="39" y="11"/>
                    <a:pt x="37" y="14"/>
                  </a:cubicBezTo>
                  <a:cubicBezTo>
                    <a:pt x="40" y="10"/>
                    <a:pt x="43" y="6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4" y="1"/>
                    <a:pt x="43" y="1"/>
                  </a:cubicBezTo>
                  <a:cubicBezTo>
                    <a:pt x="39" y="1"/>
                    <a:pt x="35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Freeform 185"/>
            <p:cNvSpPr>
              <a:spLocks/>
            </p:cNvSpPr>
            <p:nvPr/>
          </p:nvSpPr>
          <p:spPr bwMode="auto">
            <a:xfrm>
              <a:off x="3979" y="2101"/>
              <a:ext cx="12" cy="2"/>
            </a:xfrm>
            <a:custGeom>
              <a:avLst/>
              <a:gdLst>
                <a:gd name="T0" fmla="*/ 3 w 12"/>
                <a:gd name="T1" fmla="*/ 0 h 2"/>
                <a:gd name="T2" fmla="*/ 0 w 12"/>
                <a:gd name="T3" fmla="*/ 0 h 2"/>
                <a:gd name="T4" fmla="*/ 3 w 12"/>
                <a:gd name="T5" fmla="*/ 0 h 2"/>
                <a:gd name="T6" fmla="*/ 10 w 12"/>
                <a:gd name="T7" fmla="*/ 2 h 2"/>
                <a:gd name="T8" fmla="*/ 12 w 12"/>
                <a:gd name="T9" fmla="*/ 2 h 2"/>
                <a:gd name="T10" fmla="*/ 10 w 12"/>
                <a:gd name="T11" fmla="*/ 0 h 2"/>
                <a:gd name="T12" fmla="*/ 3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Freeform 186"/>
            <p:cNvSpPr>
              <a:spLocks/>
            </p:cNvSpPr>
            <p:nvPr/>
          </p:nvSpPr>
          <p:spPr bwMode="auto">
            <a:xfrm>
              <a:off x="3979" y="2101"/>
              <a:ext cx="12" cy="2"/>
            </a:xfrm>
            <a:custGeom>
              <a:avLst/>
              <a:gdLst>
                <a:gd name="T0" fmla="*/ 3 w 12"/>
                <a:gd name="T1" fmla="*/ 0 h 2"/>
                <a:gd name="T2" fmla="*/ 0 w 12"/>
                <a:gd name="T3" fmla="*/ 0 h 2"/>
                <a:gd name="T4" fmla="*/ 3 w 12"/>
                <a:gd name="T5" fmla="*/ 0 h 2"/>
                <a:gd name="T6" fmla="*/ 10 w 12"/>
                <a:gd name="T7" fmla="*/ 2 h 2"/>
                <a:gd name="T8" fmla="*/ 12 w 12"/>
                <a:gd name="T9" fmla="*/ 2 h 2"/>
                <a:gd name="T10" fmla="*/ 10 w 12"/>
                <a:gd name="T11" fmla="*/ 0 h 2"/>
                <a:gd name="T12" fmla="*/ 3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Freeform 187"/>
            <p:cNvSpPr>
              <a:spLocks/>
            </p:cNvSpPr>
            <p:nvPr/>
          </p:nvSpPr>
          <p:spPr bwMode="auto">
            <a:xfrm>
              <a:off x="3974" y="2120"/>
              <a:ext cx="10" cy="5"/>
            </a:xfrm>
            <a:custGeom>
              <a:avLst/>
              <a:gdLst>
                <a:gd name="T0" fmla="*/ 0 w 10"/>
                <a:gd name="T1" fmla="*/ 0 h 5"/>
                <a:gd name="T2" fmla="*/ 0 w 10"/>
                <a:gd name="T3" fmla="*/ 2 h 5"/>
                <a:gd name="T4" fmla="*/ 0 w 10"/>
                <a:gd name="T5" fmla="*/ 2 h 5"/>
                <a:gd name="T6" fmla="*/ 10 w 10"/>
                <a:gd name="T7" fmla="*/ 5 h 5"/>
                <a:gd name="T8" fmla="*/ 10 w 10"/>
                <a:gd name="T9" fmla="*/ 5 h 5"/>
                <a:gd name="T10" fmla="*/ 10 w 10"/>
                <a:gd name="T11" fmla="*/ 5 h 5"/>
                <a:gd name="T12" fmla="*/ 10 w 10"/>
                <a:gd name="T13" fmla="*/ 5 h 5"/>
                <a:gd name="T14" fmla="*/ 0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Freeform 188"/>
            <p:cNvSpPr>
              <a:spLocks/>
            </p:cNvSpPr>
            <p:nvPr/>
          </p:nvSpPr>
          <p:spPr bwMode="auto">
            <a:xfrm>
              <a:off x="3974" y="2120"/>
              <a:ext cx="10" cy="5"/>
            </a:xfrm>
            <a:custGeom>
              <a:avLst/>
              <a:gdLst>
                <a:gd name="T0" fmla="*/ 0 w 10"/>
                <a:gd name="T1" fmla="*/ 0 h 5"/>
                <a:gd name="T2" fmla="*/ 0 w 10"/>
                <a:gd name="T3" fmla="*/ 2 h 5"/>
                <a:gd name="T4" fmla="*/ 0 w 10"/>
                <a:gd name="T5" fmla="*/ 2 h 5"/>
                <a:gd name="T6" fmla="*/ 10 w 10"/>
                <a:gd name="T7" fmla="*/ 5 h 5"/>
                <a:gd name="T8" fmla="*/ 10 w 10"/>
                <a:gd name="T9" fmla="*/ 5 h 5"/>
                <a:gd name="T10" fmla="*/ 10 w 10"/>
                <a:gd name="T11" fmla="*/ 5 h 5"/>
                <a:gd name="T12" fmla="*/ 10 w 10"/>
                <a:gd name="T13" fmla="*/ 5 h 5"/>
                <a:gd name="T14" fmla="*/ 0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Freeform 189"/>
            <p:cNvSpPr>
              <a:spLocks/>
            </p:cNvSpPr>
            <p:nvPr/>
          </p:nvSpPr>
          <p:spPr bwMode="auto">
            <a:xfrm>
              <a:off x="3977" y="2141"/>
              <a:ext cx="9" cy="5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0 w 9"/>
                <a:gd name="T5" fmla="*/ 0 h 5"/>
                <a:gd name="T6" fmla="*/ 9 w 9"/>
                <a:gd name="T7" fmla="*/ 5 h 5"/>
                <a:gd name="T8" fmla="*/ 9 w 9"/>
                <a:gd name="T9" fmla="*/ 5 h 5"/>
                <a:gd name="T10" fmla="*/ 9 w 9"/>
                <a:gd name="T11" fmla="*/ 5 h 5"/>
                <a:gd name="T12" fmla="*/ 9 w 9"/>
                <a:gd name="T13" fmla="*/ 5 h 5"/>
                <a:gd name="T14" fmla="*/ 0 w 9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Freeform 190"/>
            <p:cNvSpPr>
              <a:spLocks/>
            </p:cNvSpPr>
            <p:nvPr/>
          </p:nvSpPr>
          <p:spPr bwMode="auto">
            <a:xfrm>
              <a:off x="3977" y="2141"/>
              <a:ext cx="9" cy="5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0 w 9"/>
                <a:gd name="T5" fmla="*/ 0 h 5"/>
                <a:gd name="T6" fmla="*/ 9 w 9"/>
                <a:gd name="T7" fmla="*/ 5 h 5"/>
                <a:gd name="T8" fmla="*/ 9 w 9"/>
                <a:gd name="T9" fmla="*/ 5 h 5"/>
                <a:gd name="T10" fmla="*/ 9 w 9"/>
                <a:gd name="T11" fmla="*/ 5 h 5"/>
                <a:gd name="T12" fmla="*/ 9 w 9"/>
                <a:gd name="T13" fmla="*/ 5 h 5"/>
                <a:gd name="T14" fmla="*/ 0 w 9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Freeform 191"/>
            <p:cNvSpPr>
              <a:spLocks noEditPoints="1"/>
            </p:cNvSpPr>
            <p:nvPr/>
          </p:nvSpPr>
          <p:spPr bwMode="auto">
            <a:xfrm>
              <a:off x="3579" y="2310"/>
              <a:ext cx="89" cy="114"/>
            </a:xfrm>
            <a:custGeom>
              <a:avLst/>
              <a:gdLst>
                <a:gd name="T0" fmla="*/ 30 w 37"/>
                <a:gd name="T1" fmla="*/ 41 h 48"/>
                <a:gd name="T2" fmla="*/ 26 w 37"/>
                <a:gd name="T3" fmla="*/ 46 h 48"/>
                <a:gd name="T4" fmla="*/ 28 w 37"/>
                <a:gd name="T5" fmla="*/ 41 h 48"/>
                <a:gd name="T6" fmla="*/ 14 w 37"/>
                <a:gd name="T7" fmla="*/ 41 h 48"/>
                <a:gd name="T8" fmla="*/ 15 w 37"/>
                <a:gd name="T9" fmla="*/ 41 h 48"/>
                <a:gd name="T10" fmla="*/ 17 w 37"/>
                <a:gd name="T11" fmla="*/ 40 h 48"/>
                <a:gd name="T12" fmla="*/ 19 w 37"/>
                <a:gd name="T13" fmla="*/ 39 h 48"/>
                <a:gd name="T14" fmla="*/ 22 w 37"/>
                <a:gd name="T15" fmla="*/ 39 h 48"/>
                <a:gd name="T16" fmla="*/ 29 w 37"/>
                <a:gd name="T17" fmla="*/ 36 h 48"/>
                <a:gd name="T18" fmla="*/ 30 w 37"/>
                <a:gd name="T19" fmla="*/ 35 h 48"/>
                <a:gd name="T20" fmla="*/ 32 w 37"/>
                <a:gd name="T21" fmla="*/ 35 h 48"/>
                <a:gd name="T22" fmla="*/ 8 w 37"/>
                <a:gd name="T23" fmla="*/ 29 h 48"/>
                <a:gd name="T24" fmla="*/ 9 w 37"/>
                <a:gd name="T25" fmla="*/ 30 h 48"/>
                <a:gd name="T26" fmla="*/ 11 w 37"/>
                <a:gd name="T27" fmla="*/ 30 h 48"/>
                <a:gd name="T28" fmla="*/ 18 w 37"/>
                <a:gd name="T29" fmla="*/ 29 h 48"/>
                <a:gd name="T30" fmla="*/ 14 w 37"/>
                <a:gd name="T31" fmla="*/ 29 h 48"/>
                <a:gd name="T32" fmla="*/ 16 w 37"/>
                <a:gd name="T33" fmla="*/ 27 h 48"/>
                <a:gd name="T34" fmla="*/ 25 w 37"/>
                <a:gd name="T35" fmla="*/ 23 h 48"/>
                <a:gd name="T36" fmla="*/ 26 w 37"/>
                <a:gd name="T37" fmla="*/ 24 h 48"/>
                <a:gd name="T38" fmla="*/ 11 w 37"/>
                <a:gd name="T39" fmla="*/ 22 h 48"/>
                <a:gd name="T40" fmla="*/ 28 w 37"/>
                <a:gd name="T41" fmla="*/ 24 h 48"/>
                <a:gd name="T42" fmla="*/ 31 w 37"/>
                <a:gd name="T43" fmla="*/ 23 h 48"/>
                <a:gd name="T44" fmla="*/ 10 w 37"/>
                <a:gd name="T45" fmla="*/ 20 h 48"/>
                <a:gd name="T46" fmla="*/ 8 w 37"/>
                <a:gd name="T47" fmla="*/ 18 h 48"/>
                <a:gd name="T48" fmla="*/ 6 w 37"/>
                <a:gd name="T49" fmla="*/ 17 h 48"/>
                <a:gd name="T50" fmla="*/ 5 w 37"/>
                <a:gd name="T51" fmla="*/ 16 h 48"/>
                <a:gd name="T52" fmla="*/ 3 w 37"/>
                <a:gd name="T53" fmla="*/ 16 h 48"/>
                <a:gd name="T54" fmla="*/ 27 w 37"/>
                <a:gd name="T55" fmla="*/ 13 h 48"/>
                <a:gd name="T56" fmla="*/ 29 w 37"/>
                <a:gd name="T57" fmla="*/ 6 h 48"/>
                <a:gd name="T58" fmla="*/ 29 w 37"/>
                <a:gd name="T59" fmla="*/ 7 h 48"/>
                <a:gd name="T60" fmla="*/ 25 w 37"/>
                <a:gd name="T61" fmla="*/ 17 h 48"/>
                <a:gd name="T62" fmla="*/ 26 w 37"/>
                <a:gd name="T63" fmla="*/ 17 h 48"/>
                <a:gd name="T64" fmla="*/ 24 w 37"/>
                <a:gd name="T65" fmla="*/ 22 h 48"/>
                <a:gd name="T66" fmla="*/ 25 w 37"/>
                <a:gd name="T67" fmla="*/ 27 h 48"/>
                <a:gd name="T68" fmla="*/ 25 w 37"/>
                <a:gd name="T69" fmla="*/ 27 h 48"/>
                <a:gd name="T70" fmla="*/ 27 w 37"/>
                <a:gd name="T71" fmla="*/ 33 h 48"/>
                <a:gd name="T72" fmla="*/ 21 w 37"/>
                <a:gd name="T73" fmla="*/ 35 h 48"/>
                <a:gd name="T74" fmla="*/ 19 w 37"/>
                <a:gd name="T75" fmla="*/ 30 h 48"/>
                <a:gd name="T76" fmla="*/ 17 w 37"/>
                <a:gd name="T77" fmla="*/ 26 h 48"/>
                <a:gd name="T78" fmla="*/ 7 w 37"/>
                <a:gd name="T79" fmla="*/ 24 h 48"/>
                <a:gd name="T80" fmla="*/ 13 w 37"/>
                <a:gd name="T81" fmla="*/ 23 h 48"/>
                <a:gd name="T82" fmla="*/ 19 w 37"/>
                <a:gd name="T83" fmla="*/ 20 h 48"/>
                <a:gd name="T84" fmla="*/ 1 w 37"/>
                <a:gd name="T85" fmla="*/ 11 h 48"/>
                <a:gd name="T86" fmla="*/ 7 w 37"/>
                <a:gd name="T87" fmla="*/ 21 h 48"/>
                <a:gd name="T88" fmla="*/ 7 w 37"/>
                <a:gd name="T89" fmla="*/ 29 h 48"/>
                <a:gd name="T90" fmla="*/ 14 w 37"/>
                <a:gd name="T91" fmla="*/ 30 h 48"/>
                <a:gd name="T92" fmla="*/ 11 w 37"/>
                <a:gd name="T93" fmla="*/ 38 h 48"/>
                <a:gd name="T94" fmla="*/ 24 w 37"/>
                <a:gd name="T95" fmla="*/ 45 h 48"/>
                <a:gd name="T96" fmla="*/ 26 w 37"/>
                <a:gd name="T97" fmla="*/ 48 h 48"/>
                <a:gd name="T98" fmla="*/ 30 w 37"/>
                <a:gd name="T99" fmla="*/ 46 h 48"/>
                <a:gd name="T100" fmla="*/ 31 w 37"/>
                <a:gd name="T101" fmla="*/ 40 h 48"/>
                <a:gd name="T102" fmla="*/ 36 w 37"/>
                <a:gd name="T103" fmla="*/ 30 h 48"/>
                <a:gd name="T104" fmla="*/ 26 w 37"/>
                <a:gd name="T105" fmla="*/ 25 h 48"/>
                <a:gd name="T106" fmla="*/ 31 w 37"/>
                <a:gd name="T107" fmla="*/ 24 h 48"/>
                <a:gd name="T108" fmla="*/ 31 w 37"/>
                <a:gd name="T109" fmla="*/ 14 h 48"/>
                <a:gd name="T110" fmla="*/ 30 w 37"/>
                <a:gd name="T1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" h="48">
                  <a:moveTo>
                    <a:pt x="26" y="47"/>
                  </a:moveTo>
                  <a:cubicBezTo>
                    <a:pt x="24" y="43"/>
                    <a:pt x="24" y="43"/>
                    <a:pt x="24" y="43"/>
                  </a:cubicBezTo>
                  <a:cubicBezTo>
                    <a:pt x="25" y="42"/>
                    <a:pt x="25" y="42"/>
                    <a:pt x="26" y="42"/>
                  </a:cubicBezTo>
                  <a:cubicBezTo>
                    <a:pt x="26" y="43"/>
                    <a:pt x="26" y="45"/>
                    <a:pt x="26" y="46"/>
                  </a:cubicBezTo>
                  <a:cubicBezTo>
                    <a:pt x="26" y="47"/>
                    <a:pt x="26" y="47"/>
                    <a:pt x="26" y="47"/>
                  </a:cubicBezTo>
                  <a:moveTo>
                    <a:pt x="30" y="45"/>
                  </a:moveTo>
                  <a:cubicBezTo>
                    <a:pt x="30" y="44"/>
                    <a:pt x="30" y="42"/>
                    <a:pt x="30" y="41"/>
                  </a:cubicBezTo>
                  <a:cubicBezTo>
                    <a:pt x="30" y="42"/>
                    <a:pt x="30" y="43"/>
                    <a:pt x="31" y="44"/>
                  </a:cubicBezTo>
                  <a:cubicBezTo>
                    <a:pt x="31" y="44"/>
                    <a:pt x="30" y="45"/>
                    <a:pt x="30" y="45"/>
                  </a:cubicBezTo>
                  <a:moveTo>
                    <a:pt x="14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moveTo>
                    <a:pt x="26" y="46"/>
                  </a:moveTo>
                  <a:cubicBezTo>
                    <a:pt x="26" y="45"/>
                    <a:pt x="26" y="43"/>
                    <a:pt x="26" y="41"/>
                  </a:cubicBezTo>
                  <a:cubicBezTo>
                    <a:pt x="27" y="41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3"/>
                    <a:pt x="29" y="45"/>
                  </a:cubicBezTo>
                  <a:cubicBezTo>
                    <a:pt x="29" y="45"/>
                    <a:pt x="28" y="45"/>
                    <a:pt x="28" y="46"/>
                  </a:cubicBezTo>
                  <a:cubicBezTo>
                    <a:pt x="28" y="44"/>
                    <a:pt x="28" y="43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3"/>
                    <a:pt x="27" y="44"/>
                    <a:pt x="27" y="46"/>
                  </a:cubicBezTo>
                  <a:cubicBezTo>
                    <a:pt x="26" y="46"/>
                    <a:pt x="26" y="46"/>
                    <a:pt x="26" y="46"/>
                  </a:cubicBezTo>
                  <a:moveTo>
                    <a:pt x="14" y="41"/>
                  </a:moveTo>
                  <a:cubicBezTo>
                    <a:pt x="14" y="40"/>
                    <a:pt x="13" y="39"/>
                    <a:pt x="12" y="39"/>
                  </a:cubicBezTo>
                  <a:cubicBezTo>
                    <a:pt x="13" y="39"/>
                    <a:pt x="13" y="38"/>
                    <a:pt x="14" y="38"/>
                  </a:cubicBezTo>
                  <a:cubicBezTo>
                    <a:pt x="14" y="39"/>
                    <a:pt x="14" y="40"/>
                    <a:pt x="14" y="41"/>
                  </a:cubicBezTo>
                  <a:moveTo>
                    <a:pt x="14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4" y="40"/>
                    <a:pt x="14" y="39"/>
                    <a:pt x="14" y="38"/>
                  </a:cubicBezTo>
                  <a:cubicBezTo>
                    <a:pt x="14" y="38"/>
                    <a:pt x="15" y="38"/>
                    <a:pt x="15" y="38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4" y="41"/>
                    <a:pt x="14" y="41"/>
                    <a:pt x="14" y="41"/>
                  </a:cubicBezTo>
                  <a:moveTo>
                    <a:pt x="16" y="40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6" y="40"/>
                    <a:pt x="16" y="40"/>
                  </a:cubicBezTo>
                  <a:moveTo>
                    <a:pt x="18" y="39"/>
                  </a:moveTo>
                  <a:cubicBezTo>
                    <a:pt x="18" y="39"/>
                    <a:pt x="18" y="38"/>
                    <a:pt x="18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9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8" y="39"/>
                    <a:pt x="18" y="39"/>
                  </a:cubicBezTo>
                  <a:moveTo>
                    <a:pt x="20" y="39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9"/>
                    <a:pt x="23" y="40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9"/>
                    <a:pt x="20" y="39"/>
                    <a:pt x="20" y="39"/>
                  </a:cubicBezTo>
                  <a:moveTo>
                    <a:pt x="29" y="36"/>
                  </a:moveTo>
                  <a:cubicBezTo>
                    <a:pt x="29" y="35"/>
                    <a:pt x="28" y="34"/>
                    <a:pt x="28" y="33"/>
                  </a:cubicBezTo>
                  <a:cubicBezTo>
                    <a:pt x="28" y="33"/>
                    <a:pt x="29" y="33"/>
                    <a:pt x="29" y="33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moveTo>
                    <a:pt x="30" y="3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0" y="35"/>
                    <a:pt x="30" y="35"/>
                  </a:cubicBezTo>
                  <a:moveTo>
                    <a:pt x="32" y="35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3"/>
                    <a:pt x="33" y="34"/>
                  </a:cubicBezTo>
                  <a:cubicBezTo>
                    <a:pt x="33" y="34"/>
                    <a:pt x="32" y="34"/>
                    <a:pt x="32" y="35"/>
                  </a:cubicBezTo>
                  <a:moveTo>
                    <a:pt x="34" y="34"/>
                  </a:moveTo>
                  <a:cubicBezTo>
                    <a:pt x="34" y="33"/>
                    <a:pt x="34" y="32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5" y="31"/>
                    <a:pt x="35" y="31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4"/>
                    <a:pt x="34" y="34"/>
                  </a:cubicBezTo>
                  <a:moveTo>
                    <a:pt x="8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9" y="30"/>
                  </a:moveTo>
                  <a:cubicBezTo>
                    <a:pt x="9" y="30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11" y="30"/>
                  </a:moveTo>
                  <a:cubicBezTo>
                    <a:pt x="11" y="29"/>
                    <a:pt x="11" y="29"/>
                    <a:pt x="11" y="28"/>
                  </a:cubicBezTo>
                  <a:cubicBezTo>
                    <a:pt x="11" y="28"/>
                    <a:pt x="12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1" y="30"/>
                    <a:pt x="11" y="30"/>
                  </a:cubicBezTo>
                  <a:moveTo>
                    <a:pt x="17" y="29"/>
                  </a:moveTo>
                  <a:cubicBezTo>
                    <a:pt x="17" y="27"/>
                    <a:pt x="17" y="27"/>
                    <a:pt x="17" y="27"/>
                  </a:cubicBezTo>
                  <a:cubicBezTo>
                    <a:pt x="18" y="28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7" y="29"/>
                    <a:pt x="17" y="29"/>
                  </a:cubicBezTo>
                  <a:moveTo>
                    <a:pt x="13" y="29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7"/>
                    <a:pt x="15" y="28"/>
                    <a:pt x="15" y="28"/>
                  </a:cubicBezTo>
                  <a:cubicBezTo>
                    <a:pt x="15" y="28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moveTo>
                    <a:pt x="17" y="29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25" y="26"/>
                  </a:moveTo>
                  <a:cubicBezTo>
                    <a:pt x="25" y="26"/>
                    <a:pt x="25" y="25"/>
                    <a:pt x="25" y="24"/>
                  </a:cubicBezTo>
                  <a:cubicBezTo>
                    <a:pt x="25" y="24"/>
                    <a:pt x="25" y="24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moveTo>
                    <a:pt x="26" y="24"/>
                  </a:moveTo>
                  <a:cubicBezTo>
                    <a:pt x="26" y="24"/>
                    <a:pt x="26" y="23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3"/>
                    <a:pt x="27" y="23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28" y="24"/>
                  </a:moveTo>
                  <a:cubicBezTo>
                    <a:pt x="28" y="23"/>
                    <a:pt x="28" y="22"/>
                    <a:pt x="28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8" y="24"/>
                    <a:pt x="28" y="24"/>
                  </a:cubicBezTo>
                  <a:moveTo>
                    <a:pt x="30" y="23"/>
                  </a:moveTo>
                  <a:cubicBezTo>
                    <a:pt x="30" y="22"/>
                    <a:pt x="30" y="22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moveTo>
                    <a:pt x="31" y="23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31" y="23"/>
                    <a:pt x="31" y="23"/>
                    <a:pt x="31" y="23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2"/>
                  </a:moveTo>
                  <a:cubicBezTo>
                    <a:pt x="9" y="22"/>
                    <a:pt x="8" y="21"/>
                    <a:pt x="8" y="21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8" y="19"/>
                    <a:pt x="9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2"/>
                    <a:pt x="9" y="22"/>
                    <a:pt x="9" y="22"/>
                  </a:cubicBezTo>
                  <a:moveTo>
                    <a:pt x="7" y="20"/>
                  </a:moveTo>
                  <a:cubicBezTo>
                    <a:pt x="7" y="20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20"/>
                  </a:cubicBezTo>
                  <a:moveTo>
                    <a:pt x="5" y="18"/>
                  </a:moveTo>
                  <a:cubicBezTo>
                    <a:pt x="5" y="18"/>
                    <a:pt x="5" y="17"/>
                    <a:pt x="4" y="17"/>
                  </a:cubicBez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8"/>
                    <a:pt x="5" y="18"/>
                    <a:pt x="5" y="18"/>
                  </a:cubicBezTo>
                  <a:moveTo>
                    <a:pt x="26" y="16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5"/>
                    <a:pt x="27" y="16"/>
                  </a:cubicBezTo>
                  <a:cubicBezTo>
                    <a:pt x="26" y="16"/>
                    <a:pt x="26" y="16"/>
                    <a:pt x="26" y="16"/>
                  </a:cubicBezTo>
                  <a:moveTo>
                    <a:pt x="4" y="17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2" y="14"/>
                    <a:pt x="2" y="14"/>
                    <a:pt x="2" y="12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5"/>
                    <a:pt x="4" y="16"/>
                    <a:pt x="4" y="17"/>
                  </a:cubicBezTo>
                  <a:moveTo>
                    <a:pt x="28" y="15"/>
                  </a:moveTo>
                  <a:cubicBezTo>
                    <a:pt x="27" y="14"/>
                    <a:pt x="27" y="13"/>
                    <a:pt x="27" y="13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4"/>
                    <a:pt x="28" y="15"/>
                  </a:cubicBezTo>
                  <a:moveTo>
                    <a:pt x="28" y="11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9" y="9"/>
                  </a:cubicBezTo>
                  <a:cubicBezTo>
                    <a:pt x="29" y="10"/>
                    <a:pt x="29" y="11"/>
                    <a:pt x="28" y="11"/>
                  </a:cubicBezTo>
                  <a:moveTo>
                    <a:pt x="29" y="7"/>
                  </a:moveTo>
                  <a:cubicBezTo>
                    <a:pt x="29" y="7"/>
                    <a:pt x="29" y="6"/>
                    <a:pt x="29" y="5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4"/>
                    <a:pt x="29" y="5"/>
                    <a:pt x="30" y="6"/>
                  </a:cubicBezTo>
                  <a:cubicBezTo>
                    <a:pt x="30" y="6"/>
                    <a:pt x="29" y="7"/>
                    <a:pt x="29" y="7"/>
                  </a:cubicBezTo>
                  <a:moveTo>
                    <a:pt x="19" y="2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9" y="15"/>
                    <a:pt x="19" y="10"/>
                    <a:pt x="20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1" y="15"/>
                  </a:cubicBezTo>
                  <a:cubicBezTo>
                    <a:pt x="31" y="16"/>
                    <a:pt x="32" y="18"/>
                    <a:pt x="32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1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4"/>
                    <a:pt x="24" y="24"/>
                  </a:cubicBezTo>
                  <a:cubicBezTo>
                    <a:pt x="24" y="25"/>
                    <a:pt x="24" y="25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6"/>
                    <a:pt x="30" y="26"/>
                    <a:pt x="31" y="25"/>
                  </a:cubicBezTo>
                  <a:cubicBezTo>
                    <a:pt x="32" y="25"/>
                    <a:pt x="33" y="25"/>
                    <a:pt x="33" y="25"/>
                  </a:cubicBezTo>
                  <a:cubicBezTo>
                    <a:pt x="34" y="26"/>
                    <a:pt x="35" y="29"/>
                    <a:pt x="35" y="30"/>
                  </a:cubicBezTo>
                  <a:cubicBezTo>
                    <a:pt x="34" y="30"/>
                    <a:pt x="32" y="31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5"/>
                    <a:pt x="28" y="36"/>
                    <a:pt x="28" y="37"/>
                  </a:cubicBezTo>
                  <a:cubicBezTo>
                    <a:pt x="29" y="38"/>
                    <a:pt x="29" y="38"/>
                    <a:pt x="30" y="40"/>
                  </a:cubicBezTo>
                  <a:cubicBezTo>
                    <a:pt x="28" y="40"/>
                    <a:pt x="26" y="40"/>
                    <a:pt x="24" y="42"/>
                  </a:cubicBezTo>
                  <a:cubicBezTo>
                    <a:pt x="23" y="39"/>
                    <a:pt x="23" y="38"/>
                    <a:pt x="22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6"/>
                    <a:pt x="13" y="37"/>
                    <a:pt x="12" y="38"/>
                  </a:cubicBezTo>
                  <a:cubicBezTo>
                    <a:pt x="12" y="36"/>
                    <a:pt x="11" y="34"/>
                    <a:pt x="11" y="33"/>
                  </a:cubicBezTo>
                  <a:cubicBezTo>
                    <a:pt x="12" y="32"/>
                    <a:pt x="16" y="31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7"/>
                    <a:pt x="18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3" y="27"/>
                    <a:pt x="10" y="27"/>
                    <a:pt x="8" y="28"/>
                  </a:cubicBezTo>
                  <a:cubicBezTo>
                    <a:pt x="7" y="27"/>
                    <a:pt x="7" y="26"/>
                    <a:pt x="7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0" y="19"/>
                    <a:pt x="5" y="15"/>
                    <a:pt x="2" y="11"/>
                  </a:cubicBezTo>
                  <a:cubicBezTo>
                    <a:pt x="3" y="10"/>
                    <a:pt x="7" y="9"/>
                    <a:pt x="8" y="9"/>
                  </a:cubicBezTo>
                  <a:cubicBezTo>
                    <a:pt x="9" y="10"/>
                    <a:pt x="16" y="17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29" y="0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9"/>
                    <a:pt x="18" y="14"/>
                    <a:pt x="18" y="18"/>
                  </a:cubicBezTo>
                  <a:cubicBezTo>
                    <a:pt x="15" y="15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9"/>
                    <a:pt x="6" y="20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7" y="23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6"/>
                    <a:pt x="6" y="27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0"/>
                    <a:pt x="7" y="31"/>
                    <a:pt x="8" y="31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2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2" y="31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1" y="36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40"/>
                    <a:pt x="13" y="41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7" y="41"/>
                    <a:pt x="19" y="40"/>
                    <a:pt x="21" y="39"/>
                  </a:cubicBezTo>
                  <a:cubicBezTo>
                    <a:pt x="22" y="41"/>
                    <a:pt x="23" y="43"/>
                    <a:pt x="24" y="45"/>
                  </a:cubicBezTo>
                  <a:cubicBezTo>
                    <a:pt x="24" y="46"/>
                    <a:pt x="25" y="47"/>
                    <a:pt x="25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8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5"/>
                    <a:pt x="31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2"/>
                    <a:pt x="30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8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5" y="34"/>
                    <a:pt x="36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5" y="25"/>
                    <a:pt x="34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2" y="24"/>
                    <a:pt x="31" y="24"/>
                  </a:cubicBezTo>
                  <a:cubicBezTo>
                    <a:pt x="30" y="25"/>
                    <a:pt x="28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8" y="25"/>
                    <a:pt x="29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8"/>
                    <a:pt x="32" y="16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4"/>
                    <a:pt x="29" y="15"/>
                    <a:pt x="28" y="15"/>
                  </a:cubicBezTo>
                  <a:cubicBezTo>
                    <a:pt x="29" y="14"/>
                    <a:pt x="29" y="13"/>
                    <a:pt x="29" y="12"/>
                  </a:cubicBezTo>
                  <a:cubicBezTo>
                    <a:pt x="29" y="11"/>
                    <a:pt x="30" y="10"/>
                    <a:pt x="30" y="8"/>
                  </a:cubicBezTo>
                  <a:cubicBezTo>
                    <a:pt x="30" y="8"/>
                    <a:pt x="31" y="7"/>
                    <a:pt x="30" y="6"/>
                  </a:cubicBezTo>
                  <a:cubicBezTo>
                    <a:pt x="30" y="4"/>
                    <a:pt x="30" y="2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Freeform 192"/>
            <p:cNvSpPr>
              <a:spLocks noEditPoints="1"/>
            </p:cNvSpPr>
            <p:nvPr/>
          </p:nvSpPr>
          <p:spPr bwMode="auto">
            <a:xfrm>
              <a:off x="4210" y="2070"/>
              <a:ext cx="76" cy="121"/>
            </a:xfrm>
            <a:custGeom>
              <a:avLst/>
              <a:gdLst>
                <a:gd name="T0" fmla="*/ 24 w 32"/>
                <a:gd name="T1" fmla="*/ 50 h 51"/>
                <a:gd name="T2" fmla="*/ 22 w 32"/>
                <a:gd name="T3" fmla="*/ 49 h 51"/>
                <a:gd name="T4" fmla="*/ 20 w 32"/>
                <a:gd name="T5" fmla="*/ 49 h 51"/>
                <a:gd name="T6" fmla="*/ 28 w 32"/>
                <a:gd name="T7" fmla="*/ 46 h 51"/>
                <a:gd name="T8" fmla="*/ 16 w 32"/>
                <a:gd name="T9" fmla="*/ 48 h 51"/>
                <a:gd name="T10" fmla="*/ 27 w 32"/>
                <a:gd name="T11" fmla="*/ 49 h 51"/>
                <a:gd name="T12" fmla="*/ 29 w 32"/>
                <a:gd name="T13" fmla="*/ 49 h 51"/>
                <a:gd name="T14" fmla="*/ 16 w 32"/>
                <a:gd name="T15" fmla="*/ 48 h 51"/>
                <a:gd name="T16" fmla="*/ 3 w 32"/>
                <a:gd name="T17" fmla="*/ 46 h 51"/>
                <a:gd name="T18" fmla="*/ 12 w 32"/>
                <a:gd name="T19" fmla="*/ 47 h 51"/>
                <a:gd name="T20" fmla="*/ 5 w 32"/>
                <a:gd name="T21" fmla="*/ 45 h 51"/>
                <a:gd name="T22" fmla="*/ 11 w 32"/>
                <a:gd name="T23" fmla="*/ 44 h 51"/>
                <a:gd name="T24" fmla="*/ 9 w 32"/>
                <a:gd name="T25" fmla="*/ 43 h 51"/>
                <a:gd name="T26" fmla="*/ 9 w 32"/>
                <a:gd name="T27" fmla="*/ 47 h 51"/>
                <a:gd name="T28" fmla="*/ 4 w 32"/>
                <a:gd name="T29" fmla="*/ 43 h 51"/>
                <a:gd name="T30" fmla="*/ 2 w 32"/>
                <a:gd name="T31" fmla="*/ 41 h 51"/>
                <a:gd name="T32" fmla="*/ 1 w 32"/>
                <a:gd name="T33" fmla="*/ 39 h 51"/>
                <a:gd name="T34" fmla="*/ 23 w 32"/>
                <a:gd name="T35" fmla="*/ 29 h 51"/>
                <a:gd name="T36" fmla="*/ 22 w 32"/>
                <a:gd name="T37" fmla="*/ 31 h 51"/>
                <a:gd name="T38" fmla="*/ 20 w 32"/>
                <a:gd name="T39" fmla="*/ 31 h 51"/>
                <a:gd name="T40" fmla="*/ 18 w 32"/>
                <a:gd name="T41" fmla="*/ 31 h 51"/>
                <a:gd name="T42" fmla="*/ 16 w 32"/>
                <a:gd name="T43" fmla="*/ 30 h 51"/>
                <a:gd name="T44" fmla="*/ 4 w 32"/>
                <a:gd name="T45" fmla="*/ 28 h 51"/>
                <a:gd name="T46" fmla="*/ 5 w 32"/>
                <a:gd name="T47" fmla="*/ 31 h 51"/>
                <a:gd name="T48" fmla="*/ 7 w 32"/>
                <a:gd name="T49" fmla="*/ 31 h 51"/>
                <a:gd name="T50" fmla="*/ 28 w 32"/>
                <a:gd name="T51" fmla="*/ 15 h 51"/>
                <a:gd name="T52" fmla="*/ 22 w 32"/>
                <a:gd name="T53" fmla="*/ 18 h 51"/>
                <a:gd name="T54" fmla="*/ 20 w 32"/>
                <a:gd name="T55" fmla="*/ 14 h 51"/>
                <a:gd name="T56" fmla="*/ 28 w 32"/>
                <a:gd name="T57" fmla="*/ 14 h 51"/>
                <a:gd name="T58" fmla="*/ 24 w 32"/>
                <a:gd name="T59" fmla="*/ 17 h 51"/>
                <a:gd name="T60" fmla="*/ 26 w 32"/>
                <a:gd name="T61" fmla="*/ 14 h 51"/>
                <a:gd name="T62" fmla="*/ 21 w 32"/>
                <a:gd name="T63" fmla="*/ 11 h 51"/>
                <a:gd name="T64" fmla="*/ 14 w 32"/>
                <a:gd name="T65" fmla="*/ 14 h 51"/>
                <a:gd name="T66" fmla="*/ 21 w 32"/>
                <a:gd name="T67" fmla="*/ 11 h 51"/>
                <a:gd name="T68" fmla="*/ 16 w 32"/>
                <a:gd name="T69" fmla="*/ 11 h 51"/>
                <a:gd name="T70" fmla="*/ 18 w 32"/>
                <a:gd name="T71" fmla="*/ 10 h 51"/>
                <a:gd name="T72" fmla="*/ 7 w 32"/>
                <a:gd name="T73" fmla="*/ 8 h 51"/>
                <a:gd name="T74" fmla="*/ 19 w 32"/>
                <a:gd name="T75" fmla="*/ 9 h 51"/>
                <a:gd name="T76" fmla="*/ 14 w 32"/>
                <a:gd name="T77" fmla="*/ 17 h 51"/>
                <a:gd name="T78" fmla="*/ 16 w 32"/>
                <a:gd name="T79" fmla="*/ 27 h 51"/>
                <a:gd name="T80" fmla="*/ 29 w 32"/>
                <a:gd name="T81" fmla="*/ 38 h 51"/>
                <a:gd name="T82" fmla="*/ 3 w 32"/>
                <a:gd name="T83" fmla="*/ 40 h 51"/>
                <a:gd name="T84" fmla="*/ 9 w 32"/>
                <a:gd name="T85" fmla="*/ 27 h 51"/>
                <a:gd name="T86" fmla="*/ 8 w 32"/>
                <a:gd name="T87" fmla="*/ 27 h 51"/>
                <a:gd name="T88" fmla="*/ 12 w 32"/>
                <a:gd name="T89" fmla="*/ 1 h 51"/>
                <a:gd name="T90" fmla="*/ 1 w 32"/>
                <a:gd name="T91" fmla="*/ 27 h 51"/>
                <a:gd name="T92" fmla="*/ 5 w 32"/>
                <a:gd name="T93" fmla="*/ 32 h 51"/>
                <a:gd name="T94" fmla="*/ 0 w 32"/>
                <a:gd name="T95" fmla="*/ 41 h 51"/>
                <a:gd name="T96" fmla="*/ 4 w 32"/>
                <a:gd name="T97" fmla="*/ 50 h 51"/>
                <a:gd name="T98" fmla="*/ 30 w 32"/>
                <a:gd name="T99" fmla="*/ 50 h 51"/>
                <a:gd name="T100" fmla="*/ 32 w 32"/>
                <a:gd name="T101" fmla="*/ 44 h 51"/>
                <a:gd name="T102" fmla="*/ 30 w 32"/>
                <a:gd name="T103" fmla="*/ 37 h 51"/>
                <a:gd name="T104" fmla="*/ 24 w 32"/>
                <a:gd name="T105" fmla="*/ 32 h 51"/>
                <a:gd name="T106" fmla="*/ 16 w 32"/>
                <a:gd name="T107" fmla="*/ 21 h 51"/>
                <a:gd name="T108" fmla="*/ 20 w 32"/>
                <a:gd name="T109" fmla="*/ 17 h 51"/>
                <a:gd name="T110" fmla="*/ 29 w 32"/>
                <a:gd name="T111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" h="51">
                  <a:moveTo>
                    <a:pt x="21" y="49"/>
                  </a:moveTo>
                  <a:cubicBezTo>
                    <a:pt x="21" y="49"/>
                    <a:pt x="21" y="49"/>
                    <a:pt x="20" y="49"/>
                  </a:cubicBezTo>
                  <a:cubicBezTo>
                    <a:pt x="20" y="49"/>
                    <a:pt x="21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3" y="46"/>
                    <a:pt x="23" y="46"/>
                  </a:cubicBezTo>
                  <a:cubicBezTo>
                    <a:pt x="22" y="47"/>
                    <a:pt x="22" y="48"/>
                    <a:pt x="21" y="49"/>
                  </a:cubicBezTo>
                  <a:moveTo>
                    <a:pt x="24" y="50"/>
                  </a:moveTo>
                  <a:cubicBezTo>
                    <a:pt x="24" y="49"/>
                    <a:pt x="24" y="49"/>
                    <a:pt x="24" y="49"/>
                  </a:cubicBezTo>
                  <a:cubicBezTo>
                    <a:pt x="24" y="48"/>
                    <a:pt x="25" y="47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7" y="46"/>
                    <a:pt x="27" y="46"/>
                  </a:cubicBezTo>
                  <a:cubicBezTo>
                    <a:pt x="26" y="47"/>
                    <a:pt x="26" y="48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3" y="50"/>
                    <a:pt x="22" y="49"/>
                  </a:cubicBezTo>
                  <a:cubicBezTo>
                    <a:pt x="22" y="48"/>
                    <a:pt x="23" y="47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5" y="46"/>
                    <a:pt x="25" y="46"/>
                  </a:cubicBezTo>
                  <a:cubicBezTo>
                    <a:pt x="25" y="47"/>
                    <a:pt x="24" y="48"/>
                    <a:pt x="23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moveTo>
                    <a:pt x="20" y="49"/>
                  </a:moveTo>
                  <a:cubicBezTo>
                    <a:pt x="19" y="49"/>
                    <a:pt x="18" y="49"/>
                    <a:pt x="18" y="48"/>
                  </a:cubicBezTo>
                  <a:cubicBezTo>
                    <a:pt x="18" y="47"/>
                    <a:pt x="19" y="47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1" y="46"/>
                    <a:pt x="21" y="46"/>
                  </a:cubicBezTo>
                  <a:cubicBezTo>
                    <a:pt x="20" y="49"/>
                    <a:pt x="20" y="49"/>
                    <a:pt x="20" y="49"/>
                  </a:cubicBezTo>
                  <a:moveTo>
                    <a:pt x="26" y="50"/>
                  </a:moveTo>
                  <a:cubicBezTo>
                    <a:pt x="26" y="48"/>
                    <a:pt x="27" y="47"/>
                    <a:pt x="28" y="46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8" y="47"/>
                    <a:pt x="28" y="48"/>
                    <a:pt x="27" y="49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6" y="50"/>
                    <a:pt x="26" y="50"/>
                  </a:cubicBezTo>
                  <a:moveTo>
                    <a:pt x="17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7" y="46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8" y="47"/>
                    <a:pt x="17" y="48"/>
                  </a:cubicBezTo>
                  <a:moveTo>
                    <a:pt x="27" y="49"/>
                  </a:moveTo>
                  <a:cubicBezTo>
                    <a:pt x="27" y="49"/>
                    <a:pt x="27" y="49"/>
                    <a:pt x="27" y="49"/>
                  </a:cubicBezTo>
                  <a:cubicBezTo>
                    <a:pt x="28" y="48"/>
                    <a:pt x="29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9"/>
                    <a:pt x="30" y="49"/>
                  </a:cubicBezTo>
                  <a:cubicBezTo>
                    <a:pt x="29" y="49"/>
                    <a:pt x="28" y="49"/>
                    <a:pt x="27" y="49"/>
                  </a:cubicBezTo>
                  <a:moveTo>
                    <a:pt x="16" y="48"/>
                  </a:moveTo>
                  <a:cubicBezTo>
                    <a:pt x="15" y="47"/>
                    <a:pt x="14" y="47"/>
                    <a:pt x="13" y="47"/>
                  </a:cubicBezTo>
                  <a:cubicBezTo>
                    <a:pt x="14" y="46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4"/>
                    <a:pt x="16" y="45"/>
                    <a:pt x="17" y="45"/>
                  </a:cubicBezTo>
                  <a:cubicBezTo>
                    <a:pt x="17" y="46"/>
                    <a:pt x="16" y="47"/>
                    <a:pt x="16" y="48"/>
                  </a:cubicBezTo>
                  <a:moveTo>
                    <a:pt x="3" y="48"/>
                  </a:moveTo>
                  <a:cubicBezTo>
                    <a:pt x="3" y="47"/>
                    <a:pt x="3" y="47"/>
                    <a:pt x="3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3" y="45"/>
                    <a:pt x="3" y="44"/>
                    <a:pt x="4" y="44"/>
                  </a:cubicBezTo>
                  <a:cubicBezTo>
                    <a:pt x="4" y="45"/>
                    <a:pt x="4" y="46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moveTo>
                    <a:pt x="13" y="47"/>
                  </a:move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3" y="45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3" y="46"/>
                    <a:pt x="13" y="47"/>
                  </a:cubicBezTo>
                  <a:moveTo>
                    <a:pt x="4" y="48"/>
                  </a:moveTo>
                  <a:cubicBezTo>
                    <a:pt x="4" y="48"/>
                    <a:pt x="4" y="47"/>
                    <a:pt x="5" y="47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6" y="45"/>
                    <a:pt x="6" y="44"/>
                    <a:pt x="7" y="44"/>
                  </a:cubicBezTo>
                  <a:cubicBezTo>
                    <a:pt x="6" y="45"/>
                    <a:pt x="5" y="47"/>
                    <a:pt x="4" y="48"/>
                  </a:cubicBezTo>
                  <a:moveTo>
                    <a:pt x="9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2" y="45"/>
                    <a:pt x="12" y="46"/>
                    <a:pt x="11" y="47"/>
                  </a:cubicBezTo>
                  <a:cubicBezTo>
                    <a:pt x="11" y="47"/>
                    <a:pt x="10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moveTo>
                    <a:pt x="5" y="48"/>
                  </a:moveTo>
                  <a:cubicBezTo>
                    <a:pt x="6" y="47"/>
                    <a:pt x="7" y="45"/>
                    <a:pt x="7" y="44"/>
                  </a:cubicBezTo>
                  <a:cubicBezTo>
                    <a:pt x="8" y="44"/>
                    <a:pt x="8" y="44"/>
                    <a:pt x="9" y="43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6" y="48"/>
                    <a:pt x="6" y="48"/>
                    <a:pt x="5" y="48"/>
                  </a:cubicBezTo>
                  <a:moveTo>
                    <a:pt x="7" y="47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0" y="44"/>
                    <a:pt x="10" y="44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8" y="47"/>
                    <a:pt x="7" y="47"/>
                  </a:cubicBezTo>
                  <a:moveTo>
                    <a:pt x="2" y="46"/>
                  </a:move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3"/>
                    <a:pt x="3" y="42"/>
                  </a:cubicBezTo>
                  <a:cubicBezTo>
                    <a:pt x="3" y="42"/>
                    <a:pt x="3" y="43"/>
                    <a:pt x="4" y="43"/>
                  </a:cubicBezTo>
                  <a:cubicBezTo>
                    <a:pt x="3" y="44"/>
                    <a:pt x="3" y="45"/>
                    <a:pt x="2" y="46"/>
                  </a:cubicBezTo>
                  <a:moveTo>
                    <a:pt x="1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2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2" y="42"/>
                    <a:pt x="2" y="43"/>
                    <a:pt x="1" y="44"/>
                  </a:cubicBezTo>
                  <a:moveTo>
                    <a:pt x="1" y="42"/>
                  </a:moveTo>
                  <a:cubicBezTo>
                    <a:pt x="1" y="42"/>
                    <a:pt x="1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0"/>
                    <a:pt x="1" y="40"/>
                    <a:pt x="1" y="39"/>
                  </a:cubicBezTo>
                  <a:cubicBezTo>
                    <a:pt x="1" y="40"/>
                    <a:pt x="2" y="40"/>
                    <a:pt x="2" y="40"/>
                  </a:cubicBezTo>
                  <a:cubicBezTo>
                    <a:pt x="1" y="41"/>
                    <a:pt x="1" y="42"/>
                    <a:pt x="1" y="42"/>
                  </a:cubicBezTo>
                  <a:moveTo>
                    <a:pt x="23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30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30"/>
                    <a:pt x="23" y="30"/>
                    <a:pt x="23" y="31"/>
                  </a:cubicBezTo>
                  <a:moveTo>
                    <a:pt x="22" y="31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2" y="30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moveTo>
                    <a:pt x="20" y="31"/>
                  </a:moveTo>
                  <a:cubicBezTo>
                    <a:pt x="19" y="31"/>
                    <a:pt x="19" y="31"/>
                    <a:pt x="18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8"/>
                    <a:pt x="21" y="28"/>
                    <a:pt x="22" y="29"/>
                  </a:cubicBezTo>
                  <a:cubicBezTo>
                    <a:pt x="21" y="29"/>
                    <a:pt x="20" y="30"/>
                    <a:pt x="20" y="31"/>
                  </a:cubicBezTo>
                  <a:moveTo>
                    <a:pt x="18" y="31"/>
                  </a:moveTo>
                  <a:cubicBezTo>
                    <a:pt x="17" y="31"/>
                    <a:pt x="17" y="31"/>
                    <a:pt x="16" y="31"/>
                  </a:cubicBezTo>
                  <a:cubicBezTo>
                    <a:pt x="17" y="30"/>
                    <a:pt x="17" y="29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9"/>
                    <a:pt x="19" y="29"/>
                    <a:pt x="18" y="30"/>
                  </a:cubicBezTo>
                  <a:cubicBezTo>
                    <a:pt x="18" y="30"/>
                    <a:pt x="18" y="31"/>
                    <a:pt x="18" y="31"/>
                  </a:cubicBezTo>
                  <a:moveTo>
                    <a:pt x="2" y="30"/>
                  </a:moveTo>
                  <a:cubicBezTo>
                    <a:pt x="2" y="29"/>
                    <a:pt x="2" y="29"/>
                    <a:pt x="2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2" y="30"/>
                    <a:pt x="2" y="30"/>
                  </a:cubicBezTo>
                  <a:moveTo>
                    <a:pt x="16" y="30"/>
                  </a:moveTo>
                  <a:cubicBezTo>
                    <a:pt x="16" y="30"/>
                    <a:pt x="16" y="29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9"/>
                    <a:pt x="16" y="30"/>
                    <a:pt x="16" y="30"/>
                  </a:cubicBezTo>
                  <a:moveTo>
                    <a:pt x="3" y="31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2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moveTo>
                    <a:pt x="4" y="31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6" y="28"/>
                    <a:pt x="6" y="28"/>
                  </a:cubicBezTo>
                  <a:cubicBezTo>
                    <a:pt x="6" y="29"/>
                    <a:pt x="5" y="30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5" y="31"/>
                  </a:move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6" y="31"/>
                    <a:pt x="6" y="31"/>
                    <a:pt x="5" y="31"/>
                  </a:cubicBezTo>
                  <a:moveTo>
                    <a:pt x="7" y="21"/>
                  </a:moveTo>
                  <a:cubicBezTo>
                    <a:pt x="7" y="20"/>
                    <a:pt x="7" y="19"/>
                    <a:pt x="7" y="18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28" y="16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2" y="17"/>
                  </a:moveTo>
                  <a:cubicBezTo>
                    <a:pt x="22" y="16"/>
                    <a:pt x="22" y="15"/>
                    <a:pt x="22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5"/>
                    <a:pt x="22" y="16"/>
                    <a:pt x="22" y="17"/>
                  </a:cubicBezTo>
                  <a:moveTo>
                    <a:pt x="22" y="18"/>
                  </a:moveTo>
                  <a:cubicBezTo>
                    <a:pt x="22" y="17"/>
                    <a:pt x="23" y="15"/>
                    <a:pt x="24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5"/>
                    <a:pt x="23" y="16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2" y="17"/>
                    <a:pt x="22" y="18"/>
                  </a:cubicBezTo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moveTo>
                    <a:pt x="27" y="16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moveTo>
                    <a:pt x="24" y="17"/>
                  </a:moveTo>
                  <a:cubicBezTo>
                    <a:pt x="24" y="16"/>
                    <a:pt x="25" y="15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16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6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moveTo>
                    <a:pt x="20" y="14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0" y="13"/>
                    <a:pt x="20" y="14"/>
                  </a:cubicBezTo>
                  <a:moveTo>
                    <a:pt x="14" y="14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2"/>
                    <a:pt x="15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6" y="12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7" y="10"/>
                    <a:pt x="17" y="10"/>
                  </a:cubicBezTo>
                  <a:cubicBezTo>
                    <a:pt x="16" y="11"/>
                    <a:pt x="16" y="13"/>
                    <a:pt x="15" y="14"/>
                  </a:cubicBezTo>
                  <a:cubicBezTo>
                    <a:pt x="15" y="14"/>
                    <a:pt x="15" y="15"/>
                    <a:pt x="14" y="15"/>
                  </a:cubicBezTo>
                  <a:moveTo>
                    <a:pt x="16" y="13"/>
                  </a:moveTo>
                  <a:cubicBezTo>
                    <a:pt x="17" y="12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8" y="22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6" y="12"/>
                    <a:pt x="7" y="8"/>
                  </a:cubicBezTo>
                  <a:cubicBezTo>
                    <a:pt x="7" y="6"/>
                    <a:pt x="10" y="3"/>
                    <a:pt x="12" y="2"/>
                  </a:cubicBezTo>
                  <a:cubicBezTo>
                    <a:pt x="13" y="2"/>
                    <a:pt x="15" y="1"/>
                    <a:pt x="17" y="1"/>
                  </a:cubicBezTo>
                  <a:cubicBezTo>
                    <a:pt x="19" y="1"/>
                    <a:pt x="22" y="2"/>
                    <a:pt x="24" y="3"/>
                  </a:cubicBezTo>
                  <a:cubicBezTo>
                    <a:pt x="27" y="5"/>
                    <a:pt x="28" y="8"/>
                    <a:pt x="29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2"/>
                    <a:pt x="22" y="10"/>
                    <a:pt x="21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6" y="9"/>
                    <a:pt x="14" y="10"/>
                    <a:pt x="13" y="12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4" y="17"/>
                  </a:cubicBezTo>
                  <a:cubicBezTo>
                    <a:pt x="14" y="19"/>
                    <a:pt x="14" y="21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6"/>
                    <a:pt x="24" y="28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7" y="27"/>
                    <a:pt x="16" y="27"/>
                    <a:pt x="16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31"/>
                    <a:pt x="14" y="34"/>
                    <a:pt x="12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7"/>
                    <a:pt x="17" y="39"/>
                    <a:pt x="23" y="39"/>
                  </a:cubicBezTo>
                  <a:cubicBezTo>
                    <a:pt x="25" y="39"/>
                    <a:pt x="27" y="39"/>
                    <a:pt x="29" y="38"/>
                  </a:cubicBezTo>
                  <a:cubicBezTo>
                    <a:pt x="30" y="40"/>
                    <a:pt x="30" y="41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4"/>
                    <a:pt x="27" y="45"/>
                    <a:pt x="24" y="45"/>
                  </a:cubicBezTo>
                  <a:cubicBezTo>
                    <a:pt x="22" y="45"/>
                    <a:pt x="20" y="45"/>
                    <a:pt x="18" y="44"/>
                  </a:cubicBezTo>
                  <a:cubicBezTo>
                    <a:pt x="14" y="43"/>
                    <a:pt x="11" y="42"/>
                    <a:pt x="9" y="42"/>
                  </a:cubicBezTo>
                  <a:cubicBezTo>
                    <a:pt x="7" y="42"/>
                    <a:pt x="6" y="43"/>
                    <a:pt x="5" y="44"/>
                  </a:cubicBezTo>
                  <a:cubicBezTo>
                    <a:pt x="5" y="42"/>
                    <a:pt x="4" y="41"/>
                    <a:pt x="3" y="40"/>
                  </a:cubicBezTo>
                  <a:cubicBezTo>
                    <a:pt x="3" y="40"/>
                    <a:pt x="2" y="39"/>
                    <a:pt x="2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4" y="36"/>
                    <a:pt x="6" y="34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8" y="31"/>
                    <a:pt x="9" y="29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7"/>
                    <a:pt x="5" y="27"/>
                    <a:pt x="2" y="27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1"/>
                  </a:cubicBezTo>
                  <a:cubicBezTo>
                    <a:pt x="9" y="2"/>
                    <a:pt x="6" y="5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2"/>
                    <a:pt x="5" y="17"/>
                    <a:pt x="6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2"/>
                    <a:pt x="4" y="32"/>
                    <a:pt x="5" y="32"/>
                  </a:cubicBezTo>
                  <a:cubicBezTo>
                    <a:pt x="5" y="32"/>
                    <a:pt x="5" y="32"/>
                    <a:pt x="6" y="32"/>
                  </a:cubicBezTo>
                  <a:cubicBezTo>
                    <a:pt x="5" y="34"/>
                    <a:pt x="3" y="35"/>
                    <a:pt x="1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0" y="39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1" y="45"/>
                    <a:pt x="1" y="46"/>
                    <a:pt x="2" y="47"/>
                  </a:cubicBezTo>
                  <a:cubicBezTo>
                    <a:pt x="2" y="48"/>
                    <a:pt x="3" y="49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49"/>
                    <a:pt x="8" y="48"/>
                    <a:pt x="10" y="48"/>
                  </a:cubicBezTo>
                  <a:cubicBezTo>
                    <a:pt x="10" y="48"/>
                    <a:pt x="11" y="48"/>
                    <a:pt x="12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4" y="48"/>
                    <a:pt x="15" y="49"/>
                    <a:pt x="16" y="49"/>
                  </a:cubicBezTo>
                  <a:cubicBezTo>
                    <a:pt x="16" y="49"/>
                    <a:pt x="17" y="49"/>
                    <a:pt x="17" y="49"/>
                  </a:cubicBezTo>
                  <a:cubicBezTo>
                    <a:pt x="19" y="50"/>
                    <a:pt x="22" y="51"/>
                    <a:pt x="25" y="51"/>
                  </a:cubicBezTo>
                  <a:cubicBezTo>
                    <a:pt x="27" y="51"/>
                    <a:pt x="28" y="51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1" y="41"/>
                    <a:pt x="31" y="40"/>
                    <a:pt x="31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7" y="38"/>
                    <a:pt x="25" y="38"/>
                    <a:pt x="23" y="38"/>
                  </a:cubicBezTo>
                  <a:cubicBezTo>
                    <a:pt x="18" y="38"/>
                    <a:pt x="15" y="37"/>
                    <a:pt x="13" y="36"/>
                  </a:cubicBezTo>
                  <a:cubicBezTo>
                    <a:pt x="14" y="35"/>
                    <a:pt x="15" y="34"/>
                    <a:pt x="16" y="32"/>
                  </a:cubicBezTo>
                  <a:cubicBezTo>
                    <a:pt x="19" y="32"/>
                    <a:pt x="21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5" y="30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6"/>
                    <a:pt x="25" y="24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19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4"/>
                    <a:pt x="17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5"/>
                  </a:cubicBezTo>
                  <a:cubicBezTo>
                    <a:pt x="20" y="15"/>
                    <a:pt x="20" y="16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6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7"/>
                    <a:pt x="27" y="4"/>
                    <a:pt x="24" y="2"/>
                  </a:cubicBezTo>
                  <a:cubicBezTo>
                    <a:pt x="22" y="1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Freeform 193"/>
            <p:cNvSpPr>
              <a:spLocks noEditPoints="1"/>
            </p:cNvSpPr>
            <p:nvPr/>
          </p:nvSpPr>
          <p:spPr bwMode="auto">
            <a:xfrm>
              <a:off x="3546" y="2115"/>
              <a:ext cx="105" cy="64"/>
            </a:xfrm>
            <a:custGeom>
              <a:avLst/>
              <a:gdLst>
                <a:gd name="T0" fmla="*/ 35 w 44"/>
                <a:gd name="T1" fmla="*/ 26 h 27"/>
                <a:gd name="T2" fmla="*/ 43 w 44"/>
                <a:gd name="T3" fmla="*/ 14 h 27"/>
                <a:gd name="T4" fmla="*/ 43 w 44"/>
                <a:gd name="T5" fmla="*/ 26 h 27"/>
                <a:gd name="T6" fmla="*/ 35 w 44"/>
                <a:gd name="T7" fmla="*/ 26 h 27"/>
                <a:gd name="T8" fmla="*/ 5 w 44"/>
                <a:gd name="T9" fmla="*/ 26 h 27"/>
                <a:gd name="T10" fmla="*/ 2 w 44"/>
                <a:gd name="T11" fmla="*/ 26 h 27"/>
                <a:gd name="T12" fmla="*/ 2 w 44"/>
                <a:gd name="T13" fmla="*/ 10 h 27"/>
                <a:gd name="T14" fmla="*/ 1 w 44"/>
                <a:gd name="T15" fmla="*/ 8 h 27"/>
                <a:gd name="T16" fmla="*/ 2 w 44"/>
                <a:gd name="T17" fmla="*/ 2 h 27"/>
                <a:gd name="T18" fmla="*/ 2 w 44"/>
                <a:gd name="T19" fmla="*/ 1 h 27"/>
                <a:gd name="T20" fmla="*/ 21 w 44"/>
                <a:gd name="T21" fmla="*/ 1 h 27"/>
                <a:gd name="T22" fmla="*/ 4 w 44"/>
                <a:gd name="T23" fmla="*/ 25 h 27"/>
                <a:gd name="T24" fmla="*/ 5 w 44"/>
                <a:gd name="T25" fmla="*/ 26 h 27"/>
                <a:gd name="T26" fmla="*/ 5 w 44"/>
                <a:gd name="T27" fmla="*/ 26 h 27"/>
                <a:gd name="T28" fmla="*/ 22 w 44"/>
                <a:gd name="T29" fmla="*/ 1 h 27"/>
                <a:gd name="T30" fmla="*/ 30 w 44"/>
                <a:gd name="T31" fmla="*/ 1 h 27"/>
                <a:gd name="T32" fmla="*/ 13 w 44"/>
                <a:gd name="T33" fmla="*/ 25 h 27"/>
                <a:gd name="T34" fmla="*/ 13 w 44"/>
                <a:gd name="T35" fmla="*/ 26 h 27"/>
                <a:gd name="T36" fmla="*/ 11 w 44"/>
                <a:gd name="T37" fmla="*/ 26 h 27"/>
                <a:gd name="T38" fmla="*/ 10 w 44"/>
                <a:gd name="T39" fmla="*/ 26 h 27"/>
                <a:gd name="T40" fmla="*/ 6 w 44"/>
                <a:gd name="T41" fmla="*/ 26 h 27"/>
                <a:gd name="T42" fmla="*/ 5 w 44"/>
                <a:gd name="T43" fmla="*/ 26 h 27"/>
                <a:gd name="T44" fmla="*/ 14 w 44"/>
                <a:gd name="T45" fmla="*/ 26 h 27"/>
                <a:gd name="T46" fmla="*/ 31 w 44"/>
                <a:gd name="T47" fmla="*/ 1 h 27"/>
                <a:gd name="T48" fmla="*/ 38 w 44"/>
                <a:gd name="T49" fmla="*/ 1 h 27"/>
                <a:gd name="T50" fmla="*/ 43 w 44"/>
                <a:gd name="T51" fmla="*/ 1 h 27"/>
                <a:gd name="T52" fmla="*/ 43 w 44"/>
                <a:gd name="T53" fmla="*/ 3 h 27"/>
                <a:gd name="T54" fmla="*/ 43 w 44"/>
                <a:gd name="T55" fmla="*/ 3 h 27"/>
                <a:gd name="T56" fmla="*/ 43 w 44"/>
                <a:gd name="T57" fmla="*/ 13 h 27"/>
                <a:gd name="T58" fmla="*/ 43 w 44"/>
                <a:gd name="T59" fmla="*/ 13 h 27"/>
                <a:gd name="T60" fmla="*/ 34 w 44"/>
                <a:gd name="T61" fmla="*/ 25 h 27"/>
                <a:gd name="T62" fmla="*/ 35 w 44"/>
                <a:gd name="T63" fmla="*/ 26 h 27"/>
                <a:gd name="T64" fmla="*/ 14 w 44"/>
                <a:gd name="T65" fmla="*/ 26 h 27"/>
                <a:gd name="T66" fmla="*/ 22 w 44"/>
                <a:gd name="T67" fmla="*/ 0 h 27"/>
                <a:gd name="T68" fmla="*/ 22 w 44"/>
                <a:gd name="T69" fmla="*/ 0 h 27"/>
                <a:gd name="T70" fmla="*/ 2 w 44"/>
                <a:gd name="T71" fmla="*/ 0 h 27"/>
                <a:gd name="T72" fmla="*/ 1 w 44"/>
                <a:gd name="T73" fmla="*/ 1 h 27"/>
                <a:gd name="T74" fmla="*/ 0 w 44"/>
                <a:gd name="T75" fmla="*/ 8 h 27"/>
                <a:gd name="T76" fmla="*/ 1 w 44"/>
                <a:gd name="T77" fmla="*/ 10 h 27"/>
                <a:gd name="T78" fmla="*/ 1 w 44"/>
                <a:gd name="T79" fmla="*/ 26 h 27"/>
                <a:gd name="T80" fmla="*/ 2 w 44"/>
                <a:gd name="T81" fmla="*/ 27 h 27"/>
                <a:gd name="T82" fmla="*/ 6 w 44"/>
                <a:gd name="T83" fmla="*/ 27 h 27"/>
                <a:gd name="T84" fmla="*/ 10 w 44"/>
                <a:gd name="T85" fmla="*/ 27 h 27"/>
                <a:gd name="T86" fmla="*/ 43 w 44"/>
                <a:gd name="T87" fmla="*/ 27 h 27"/>
                <a:gd name="T88" fmla="*/ 44 w 44"/>
                <a:gd name="T89" fmla="*/ 26 h 27"/>
                <a:gd name="T90" fmla="*/ 44 w 44"/>
                <a:gd name="T91" fmla="*/ 3 h 27"/>
                <a:gd name="T92" fmla="*/ 44 w 44"/>
                <a:gd name="T93" fmla="*/ 3 h 27"/>
                <a:gd name="T94" fmla="*/ 44 w 44"/>
                <a:gd name="T95" fmla="*/ 1 h 27"/>
                <a:gd name="T96" fmla="*/ 43 w 44"/>
                <a:gd name="T97" fmla="*/ 0 h 27"/>
                <a:gd name="T98" fmla="*/ 22 w 44"/>
                <a:gd name="T99" fmla="*/ 0 h 27"/>
                <a:gd name="T100" fmla="*/ 22 w 44"/>
                <a:gd name="T10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27">
                  <a:moveTo>
                    <a:pt x="35" y="26"/>
                  </a:moveTo>
                  <a:cubicBezTo>
                    <a:pt x="38" y="22"/>
                    <a:pt x="40" y="18"/>
                    <a:pt x="43" y="14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35" y="26"/>
                    <a:pt x="35" y="26"/>
                    <a:pt x="35" y="26"/>
                  </a:cubicBezTo>
                  <a:moveTo>
                    <a:pt x="5" y="26"/>
                  </a:moveTo>
                  <a:cubicBezTo>
                    <a:pt x="3" y="26"/>
                    <a:pt x="2" y="26"/>
                    <a:pt x="2" y="2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1" y="8"/>
                  </a:cubicBezTo>
                  <a:cubicBezTo>
                    <a:pt x="1" y="6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5" y="9"/>
                    <a:pt x="9" y="17"/>
                    <a:pt x="4" y="25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5" y="26"/>
                  </a:moveTo>
                  <a:cubicBezTo>
                    <a:pt x="10" y="17"/>
                    <a:pt x="16" y="9"/>
                    <a:pt x="2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4" y="9"/>
                    <a:pt x="18" y="17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7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14" y="26"/>
                  </a:moveTo>
                  <a:cubicBezTo>
                    <a:pt x="20" y="17"/>
                    <a:pt x="25" y="9"/>
                    <a:pt x="3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2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0" y="17"/>
                    <a:pt x="37" y="21"/>
                    <a:pt x="34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14" y="26"/>
                    <a:pt x="14" y="26"/>
                    <a:pt x="14" y="26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3" y="27"/>
                    <a:pt x="4" y="27"/>
                    <a:pt x="6" y="27"/>
                  </a:cubicBezTo>
                  <a:cubicBezTo>
                    <a:pt x="7" y="27"/>
                    <a:pt x="9" y="27"/>
                    <a:pt x="1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Freeform 194"/>
            <p:cNvSpPr>
              <a:spLocks noEditPoints="1"/>
            </p:cNvSpPr>
            <p:nvPr/>
          </p:nvSpPr>
          <p:spPr bwMode="auto">
            <a:xfrm>
              <a:off x="3499" y="2267"/>
              <a:ext cx="104" cy="95"/>
            </a:xfrm>
            <a:custGeom>
              <a:avLst/>
              <a:gdLst>
                <a:gd name="T0" fmla="*/ 4 w 44"/>
                <a:gd name="T1" fmla="*/ 36 h 40"/>
                <a:gd name="T2" fmla="*/ 16 w 44"/>
                <a:gd name="T3" fmla="*/ 39 h 40"/>
                <a:gd name="T4" fmla="*/ 16 w 44"/>
                <a:gd name="T5" fmla="*/ 39 h 40"/>
                <a:gd name="T6" fmla="*/ 28 w 44"/>
                <a:gd name="T7" fmla="*/ 34 h 40"/>
                <a:gd name="T8" fmla="*/ 30 w 44"/>
                <a:gd name="T9" fmla="*/ 15 h 40"/>
                <a:gd name="T10" fmla="*/ 35 w 44"/>
                <a:gd name="T11" fmla="*/ 12 h 40"/>
                <a:gd name="T12" fmla="*/ 37 w 44"/>
                <a:gd name="T13" fmla="*/ 20 h 40"/>
                <a:gd name="T14" fmla="*/ 30 w 44"/>
                <a:gd name="T15" fmla="*/ 20 h 40"/>
                <a:gd name="T16" fmla="*/ 35 w 44"/>
                <a:gd name="T17" fmla="*/ 8 h 40"/>
                <a:gd name="T18" fmla="*/ 33 w 44"/>
                <a:gd name="T19" fmla="*/ 26 h 40"/>
                <a:gd name="T20" fmla="*/ 30 w 44"/>
                <a:gd name="T21" fmla="*/ 22 h 40"/>
                <a:gd name="T22" fmla="*/ 39 w 44"/>
                <a:gd name="T23" fmla="*/ 13 h 40"/>
                <a:gd name="T24" fmla="*/ 31 w 44"/>
                <a:gd name="T25" fmla="*/ 12 h 40"/>
                <a:gd name="T26" fmla="*/ 30 w 44"/>
                <a:gd name="T27" fmla="*/ 11 h 40"/>
                <a:gd name="T28" fmla="*/ 29 w 44"/>
                <a:gd name="T29" fmla="*/ 8 h 40"/>
                <a:gd name="T30" fmla="*/ 24 w 44"/>
                <a:gd name="T31" fmla="*/ 15 h 40"/>
                <a:gd name="T32" fmla="*/ 24 w 44"/>
                <a:gd name="T33" fmla="*/ 15 h 40"/>
                <a:gd name="T34" fmla="*/ 29 w 44"/>
                <a:gd name="T35" fmla="*/ 10 h 40"/>
                <a:gd name="T36" fmla="*/ 25 w 44"/>
                <a:gd name="T37" fmla="*/ 22 h 40"/>
                <a:gd name="T38" fmla="*/ 25 w 44"/>
                <a:gd name="T39" fmla="*/ 22 h 40"/>
                <a:gd name="T40" fmla="*/ 28 w 44"/>
                <a:gd name="T41" fmla="*/ 20 h 40"/>
                <a:gd name="T42" fmla="*/ 25 w 44"/>
                <a:gd name="T43" fmla="*/ 26 h 40"/>
                <a:gd name="T44" fmla="*/ 28 w 44"/>
                <a:gd name="T45" fmla="*/ 31 h 40"/>
                <a:gd name="T46" fmla="*/ 24 w 44"/>
                <a:gd name="T47" fmla="*/ 36 h 40"/>
                <a:gd name="T48" fmla="*/ 3 w 44"/>
                <a:gd name="T49" fmla="*/ 32 h 40"/>
                <a:gd name="T50" fmla="*/ 5 w 44"/>
                <a:gd name="T51" fmla="*/ 9 h 40"/>
                <a:gd name="T52" fmla="*/ 27 w 44"/>
                <a:gd name="T53" fmla="*/ 9 h 40"/>
                <a:gd name="T54" fmla="*/ 24 w 44"/>
                <a:gd name="T55" fmla="*/ 12 h 40"/>
                <a:gd name="T56" fmla="*/ 8 w 44"/>
                <a:gd name="T57" fmla="*/ 8 h 40"/>
                <a:gd name="T58" fmla="*/ 16 w 44"/>
                <a:gd name="T59" fmla="*/ 5 h 40"/>
                <a:gd name="T60" fmla="*/ 24 w 44"/>
                <a:gd name="T61" fmla="*/ 7 h 40"/>
                <a:gd name="T62" fmla="*/ 23 w 44"/>
                <a:gd name="T63" fmla="*/ 7 h 40"/>
                <a:gd name="T64" fmla="*/ 9 w 44"/>
                <a:gd name="T65" fmla="*/ 7 h 40"/>
                <a:gd name="T66" fmla="*/ 9 w 44"/>
                <a:gd name="T67" fmla="*/ 8 h 40"/>
                <a:gd name="T68" fmla="*/ 22 w 44"/>
                <a:gd name="T69" fmla="*/ 8 h 40"/>
                <a:gd name="T70" fmla="*/ 13 w 44"/>
                <a:gd name="T71" fmla="*/ 7 h 40"/>
                <a:gd name="T72" fmla="*/ 16 w 44"/>
                <a:gd name="T73" fmla="*/ 8 h 40"/>
                <a:gd name="T74" fmla="*/ 15 w 44"/>
                <a:gd name="T75" fmla="*/ 7 h 40"/>
                <a:gd name="T76" fmla="*/ 18 w 44"/>
                <a:gd name="T77" fmla="*/ 8 h 40"/>
                <a:gd name="T78" fmla="*/ 15 w 44"/>
                <a:gd name="T79" fmla="*/ 6 h 40"/>
                <a:gd name="T80" fmla="*/ 21 w 44"/>
                <a:gd name="T81" fmla="*/ 9 h 40"/>
                <a:gd name="T82" fmla="*/ 2 w 44"/>
                <a:gd name="T83" fmla="*/ 6 h 40"/>
                <a:gd name="T84" fmla="*/ 16 w 44"/>
                <a:gd name="T85" fmla="*/ 1 h 40"/>
                <a:gd name="T86" fmla="*/ 27 w 44"/>
                <a:gd name="T87" fmla="*/ 8 h 40"/>
                <a:gd name="T88" fmla="*/ 4 w 44"/>
                <a:gd name="T89" fmla="*/ 8 h 40"/>
                <a:gd name="T90" fmla="*/ 1 w 44"/>
                <a:gd name="T91" fmla="*/ 5 h 40"/>
                <a:gd name="T92" fmla="*/ 1 w 44"/>
                <a:gd name="T93" fmla="*/ 23 h 40"/>
                <a:gd name="T94" fmla="*/ 3 w 44"/>
                <a:gd name="T95" fmla="*/ 34 h 40"/>
                <a:gd name="T96" fmla="*/ 3 w 44"/>
                <a:gd name="T97" fmla="*/ 36 h 40"/>
                <a:gd name="T98" fmla="*/ 3 w 44"/>
                <a:gd name="T99" fmla="*/ 37 h 40"/>
                <a:gd name="T100" fmla="*/ 28 w 44"/>
                <a:gd name="T101" fmla="*/ 37 h 40"/>
                <a:gd name="T102" fmla="*/ 28 w 44"/>
                <a:gd name="T103" fmla="*/ 35 h 40"/>
                <a:gd name="T104" fmla="*/ 29 w 44"/>
                <a:gd name="T105" fmla="*/ 34 h 40"/>
                <a:gd name="T106" fmla="*/ 29 w 44"/>
                <a:gd name="T107" fmla="*/ 25 h 40"/>
                <a:gd name="T108" fmla="*/ 42 w 44"/>
                <a:gd name="T109" fmla="*/ 11 h 40"/>
                <a:gd name="T110" fmla="*/ 30 w 44"/>
                <a:gd name="T111" fmla="*/ 9 h 40"/>
                <a:gd name="T112" fmla="*/ 30 w 44"/>
                <a:gd name="T113" fmla="*/ 5 h 40"/>
                <a:gd name="T114" fmla="*/ 16 w 44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4" h="40">
                  <a:moveTo>
                    <a:pt x="16" y="39"/>
                  </a:moveTo>
                  <a:cubicBezTo>
                    <a:pt x="15" y="39"/>
                    <a:pt x="14" y="39"/>
                    <a:pt x="12" y="39"/>
                  </a:cubicBezTo>
                  <a:cubicBezTo>
                    <a:pt x="9" y="39"/>
                    <a:pt x="5" y="37"/>
                    <a:pt x="4" y="3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6" y="37"/>
                    <a:pt x="9" y="38"/>
                    <a:pt x="14" y="39"/>
                  </a:cubicBezTo>
                  <a:cubicBezTo>
                    <a:pt x="15" y="39"/>
                    <a:pt x="15" y="39"/>
                    <a:pt x="16" y="39"/>
                  </a:cubicBezTo>
                  <a:cubicBezTo>
                    <a:pt x="20" y="39"/>
                    <a:pt x="24" y="38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3" y="39"/>
                    <a:pt x="16" y="39"/>
                  </a:cubicBezTo>
                  <a:moveTo>
                    <a:pt x="24" y="36"/>
                  </a:moveTo>
                  <a:cubicBezTo>
                    <a:pt x="26" y="34"/>
                    <a:pt x="27" y="33"/>
                    <a:pt x="28" y="32"/>
                  </a:cubicBezTo>
                  <a:cubicBezTo>
                    <a:pt x="28" y="32"/>
                    <a:pt x="28" y="33"/>
                    <a:pt x="28" y="34"/>
                  </a:cubicBezTo>
                  <a:cubicBezTo>
                    <a:pt x="27" y="34"/>
                    <a:pt x="26" y="35"/>
                    <a:pt x="24" y="36"/>
                  </a:cubicBezTo>
                  <a:moveTo>
                    <a:pt x="30" y="20"/>
                  </a:moveTo>
                  <a:cubicBezTo>
                    <a:pt x="30" y="19"/>
                    <a:pt x="30" y="17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1" y="13"/>
                  </a:cubicBezTo>
                  <a:cubicBezTo>
                    <a:pt x="32" y="12"/>
                    <a:pt x="33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8" y="12"/>
                    <a:pt x="38" y="13"/>
                  </a:cubicBezTo>
                  <a:cubicBezTo>
                    <a:pt x="39" y="16"/>
                    <a:pt x="39" y="18"/>
                    <a:pt x="37" y="20"/>
                  </a:cubicBezTo>
                  <a:cubicBezTo>
                    <a:pt x="36" y="21"/>
                    <a:pt x="35" y="22"/>
                    <a:pt x="33" y="22"/>
                  </a:cubicBezTo>
                  <a:cubicBezTo>
                    <a:pt x="32" y="22"/>
                    <a:pt x="31" y="21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0" y="11"/>
                  </a:moveTo>
                  <a:cubicBezTo>
                    <a:pt x="31" y="9"/>
                    <a:pt x="33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8" y="8"/>
                    <a:pt x="40" y="9"/>
                    <a:pt x="41" y="11"/>
                  </a:cubicBezTo>
                  <a:cubicBezTo>
                    <a:pt x="43" y="16"/>
                    <a:pt x="41" y="21"/>
                    <a:pt x="39" y="23"/>
                  </a:cubicBezTo>
                  <a:cubicBezTo>
                    <a:pt x="37" y="25"/>
                    <a:pt x="35" y="26"/>
                    <a:pt x="33" y="26"/>
                  </a:cubicBezTo>
                  <a:cubicBezTo>
                    <a:pt x="32" y="26"/>
                    <a:pt x="31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3"/>
                    <a:pt x="30" y="22"/>
                  </a:cubicBezTo>
                  <a:cubicBezTo>
                    <a:pt x="31" y="22"/>
                    <a:pt x="32" y="23"/>
                    <a:pt x="33" y="23"/>
                  </a:cubicBezTo>
                  <a:cubicBezTo>
                    <a:pt x="35" y="23"/>
                    <a:pt x="36" y="22"/>
                    <a:pt x="37" y="21"/>
                  </a:cubicBezTo>
                  <a:cubicBezTo>
                    <a:pt x="40" y="19"/>
                    <a:pt x="40" y="16"/>
                    <a:pt x="39" y="13"/>
                  </a:cubicBezTo>
                  <a:cubicBezTo>
                    <a:pt x="38" y="11"/>
                    <a:pt x="37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3" y="11"/>
                    <a:pt x="31" y="12"/>
                    <a:pt x="31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10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2"/>
                    <a:pt x="29" y="14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9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4"/>
                    <a:pt x="28" y="28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6" y="33"/>
                    <a:pt x="25" y="34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1" y="37"/>
                    <a:pt x="19" y="38"/>
                    <a:pt x="16" y="38"/>
                  </a:cubicBezTo>
                  <a:cubicBezTo>
                    <a:pt x="15" y="38"/>
                    <a:pt x="15" y="38"/>
                    <a:pt x="14" y="38"/>
                  </a:cubicBezTo>
                  <a:cubicBezTo>
                    <a:pt x="6" y="37"/>
                    <a:pt x="3" y="33"/>
                    <a:pt x="3" y="32"/>
                  </a:cubicBezTo>
                  <a:cubicBezTo>
                    <a:pt x="2" y="29"/>
                    <a:pt x="2" y="26"/>
                    <a:pt x="2" y="23"/>
                  </a:cubicBezTo>
                  <a:cubicBezTo>
                    <a:pt x="2" y="18"/>
                    <a:pt x="2" y="12"/>
                    <a:pt x="1" y="8"/>
                  </a:cubicBezTo>
                  <a:cubicBezTo>
                    <a:pt x="2" y="8"/>
                    <a:pt x="3" y="9"/>
                    <a:pt x="5" y="9"/>
                  </a:cubicBezTo>
                  <a:cubicBezTo>
                    <a:pt x="8" y="10"/>
                    <a:pt x="12" y="10"/>
                    <a:pt x="16" y="10"/>
                  </a:cubicBezTo>
                  <a:cubicBezTo>
                    <a:pt x="18" y="10"/>
                    <a:pt x="20" y="10"/>
                    <a:pt x="23" y="10"/>
                  </a:cubicBezTo>
                  <a:cubicBezTo>
                    <a:pt x="24" y="10"/>
                    <a:pt x="26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15" y="9"/>
                  </a:moveTo>
                  <a:cubicBezTo>
                    <a:pt x="13" y="9"/>
                    <a:pt x="11" y="9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6"/>
                    <a:pt x="13" y="5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20" y="5"/>
                    <a:pt x="21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6"/>
                    <a:pt x="20" y="6"/>
                    <a:pt x="17" y="6"/>
                  </a:cubicBezTo>
                  <a:cubicBezTo>
                    <a:pt x="17" y="6"/>
                    <a:pt x="16" y="6"/>
                    <a:pt x="16" y="6"/>
                  </a:cubicBezTo>
                  <a:cubicBezTo>
                    <a:pt x="13" y="6"/>
                    <a:pt x="11" y="6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3" y="9"/>
                    <a:pt x="15" y="9"/>
                  </a:cubicBezTo>
                  <a:cubicBezTo>
                    <a:pt x="17" y="9"/>
                    <a:pt x="19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9" y="7"/>
                    <a:pt x="16" y="7"/>
                  </a:cubicBezTo>
                  <a:cubicBezTo>
                    <a:pt x="16" y="7"/>
                    <a:pt x="15" y="7"/>
                    <a:pt x="15" y="7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4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8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5" y="8"/>
                  </a:cubicBezTo>
                  <a:cubicBezTo>
                    <a:pt x="13" y="8"/>
                    <a:pt x="12" y="8"/>
                    <a:pt x="12" y="7"/>
                  </a:cubicBezTo>
                  <a:cubicBezTo>
                    <a:pt x="12" y="7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9" y="6"/>
                    <a:pt x="22" y="7"/>
                    <a:pt x="22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19" y="9"/>
                    <a:pt x="17" y="9"/>
                    <a:pt x="15" y="9"/>
                  </a:cubicBezTo>
                  <a:moveTo>
                    <a:pt x="4" y="8"/>
                  </a:moveTo>
                  <a:cubicBezTo>
                    <a:pt x="2" y="7"/>
                    <a:pt x="2" y="7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7" y="2"/>
                    <a:pt x="9" y="1"/>
                  </a:cubicBezTo>
                  <a:cubicBezTo>
                    <a:pt x="11" y="1"/>
                    <a:pt x="13" y="1"/>
                    <a:pt x="16" y="1"/>
                  </a:cubicBezTo>
                  <a:cubicBezTo>
                    <a:pt x="20" y="1"/>
                    <a:pt x="25" y="1"/>
                    <a:pt x="26" y="2"/>
                  </a:cubicBezTo>
                  <a:cubicBezTo>
                    <a:pt x="28" y="3"/>
                    <a:pt x="29" y="4"/>
                    <a:pt x="29" y="5"/>
                  </a:cubicBezTo>
                  <a:cubicBezTo>
                    <a:pt x="29" y="6"/>
                    <a:pt x="28" y="7"/>
                    <a:pt x="27" y="8"/>
                  </a:cubicBezTo>
                  <a:cubicBezTo>
                    <a:pt x="26" y="5"/>
                    <a:pt x="22" y="4"/>
                    <a:pt x="16" y="4"/>
                  </a:cubicBezTo>
                  <a:cubicBezTo>
                    <a:pt x="15" y="4"/>
                    <a:pt x="14" y="5"/>
                    <a:pt x="13" y="5"/>
                  </a:cubicBezTo>
                  <a:cubicBezTo>
                    <a:pt x="8" y="5"/>
                    <a:pt x="4" y="7"/>
                    <a:pt x="4" y="8"/>
                  </a:cubicBezTo>
                  <a:moveTo>
                    <a:pt x="16" y="0"/>
                  </a:moveTo>
                  <a:cubicBezTo>
                    <a:pt x="13" y="0"/>
                    <a:pt x="11" y="0"/>
                    <a:pt x="9" y="0"/>
                  </a:cubicBezTo>
                  <a:cubicBezTo>
                    <a:pt x="7" y="1"/>
                    <a:pt x="2" y="3"/>
                    <a:pt x="1" y="5"/>
                  </a:cubicBezTo>
                  <a:cubicBezTo>
                    <a:pt x="1" y="5"/>
                    <a:pt x="0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11"/>
                    <a:pt x="1" y="17"/>
                    <a:pt x="1" y="23"/>
                  </a:cubicBezTo>
                  <a:cubicBezTo>
                    <a:pt x="1" y="27"/>
                    <a:pt x="1" y="30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" y="38"/>
                    <a:pt x="9" y="40"/>
                    <a:pt x="12" y="40"/>
                  </a:cubicBezTo>
                  <a:cubicBezTo>
                    <a:pt x="14" y="40"/>
                    <a:pt x="15" y="40"/>
                    <a:pt x="16" y="40"/>
                  </a:cubicBezTo>
                  <a:cubicBezTo>
                    <a:pt x="23" y="40"/>
                    <a:pt x="27" y="38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9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1"/>
                    <a:pt x="29" y="28"/>
                    <a:pt x="29" y="25"/>
                  </a:cubicBezTo>
                  <a:cubicBezTo>
                    <a:pt x="31" y="26"/>
                    <a:pt x="32" y="27"/>
                    <a:pt x="33" y="27"/>
                  </a:cubicBezTo>
                  <a:cubicBezTo>
                    <a:pt x="35" y="27"/>
                    <a:pt x="38" y="26"/>
                    <a:pt x="39" y="24"/>
                  </a:cubicBezTo>
                  <a:cubicBezTo>
                    <a:pt x="42" y="22"/>
                    <a:pt x="44" y="17"/>
                    <a:pt x="42" y="11"/>
                  </a:cubicBezTo>
                  <a:cubicBezTo>
                    <a:pt x="40" y="8"/>
                    <a:pt x="38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3" y="7"/>
                    <a:pt x="31" y="7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4"/>
                    <a:pt x="30" y="2"/>
                    <a:pt x="26" y="1"/>
                  </a:cubicBezTo>
                  <a:cubicBezTo>
                    <a:pt x="25" y="0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9" name="Freeform 195"/>
            <p:cNvSpPr>
              <a:spLocks noEditPoints="1"/>
            </p:cNvSpPr>
            <p:nvPr/>
          </p:nvSpPr>
          <p:spPr bwMode="auto">
            <a:xfrm>
              <a:off x="3396" y="2220"/>
              <a:ext cx="112" cy="78"/>
            </a:xfrm>
            <a:custGeom>
              <a:avLst/>
              <a:gdLst>
                <a:gd name="T0" fmla="*/ 18 w 47"/>
                <a:gd name="T1" fmla="*/ 22 h 33"/>
                <a:gd name="T2" fmla="*/ 17 w 47"/>
                <a:gd name="T3" fmla="*/ 22 h 33"/>
                <a:gd name="T4" fmla="*/ 3 w 47"/>
                <a:gd name="T5" fmla="*/ 19 h 33"/>
                <a:gd name="T6" fmla="*/ 1 w 47"/>
                <a:gd name="T7" fmla="*/ 11 h 33"/>
                <a:gd name="T8" fmla="*/ 16 w 47"/>
                <a:gd name="T9" fmla="*/ 2 h 33"/>
                <a:gd name="T10" fmla="*/ 19 w 47"/>
                <a:gd name="T11" fmla="*/ 2 h 33"/>
                <a:gd name="T12" fmla="*/ 24 w 47"/>
                <a:gd name="T13" fmla="*/ 1 h 33"/>
                <a:gd name="T14" fmla="*/ 32 w 47"/>
                <a:gd name="T15" fmla="*/ 1 h 33"/>
                <a:gd name="T16" fmla="*/ 44 w 47"/>
                <a:gd name="T17" fmla="*/ 7 h 33"/>
                <a:gd name="T18" fmla="*/ 44 w 47"/>
                <a:gd name="T19" fmla="*/ 7 h 33"/>
                <a:gd name="T20" fmla="*/ 41 w 47"/>
                <a:gd name="T21" fmla="*/ 20 h 33"/>
                <a:gd name="T22" fmla="*/ 35 w 47"/>
                <a:gd name="T23" fmla="*/ 27 h 33"/>
                <a:gd name="T24" fmla="*/ 33 w 47"/>
                <a:gd name="T25" fmla="*/ 31 h 33"/>
                <a:gd name="T26" fmla="*/ 34 w 47"/>
                <a:gd name="T27" fmla="*/ 27 h 33"/>
                <a:gd name="T28" fmla="*/ 35 w 47"/>
                <a:gd name="T29" fmla="*/ 22 h 33"/>
                <a:gd name="T30" fmla="*/ 33 w 47"/>
                <a:gd name="T31" fmla="*/ 21 h 33"/>
                <a:gd name="T32" fmla="*/ 31 w 47"/>
                <a:gd name="T33" fmla="*/ 21 h 33"/>
                <a:gd name="T34" fmla="*/ 25 w 47"/>
                <a:gd name="T35" fmla="*/ 22 h 33"/>
                <a:gd name="T36" fmla="*/ 18 w 47"/>
                <a:gd name="T37" fmla="*/ 22 h 33"/>
                <a:gd name="T38" fmla="*/ 32 w 47"/>
                <a:gd name="T39" fmla="*/ 0 h 33"/>
                <a:gd name="T40" fmla="*/ 24 w 47"/>
                <a:gd name="T41" fmla="*/ 0 h 33"/>
                <a:gd name="T42" fmla="*/ 19 w 47"/>
                <a:gd name="T43" fmla="*/ 1 h 33"/>
                <a:gd name="T44" fmla="*/ 16 w 47"/>
                <a:gd name="T45" fmla="*/ 1 h 33"/>
                <a:gd name="T46" fmla="*/ 0 w 47"/>
                <a:gd name="T47" fmla="*/ 11 h 33"/>
                <a:gd name="T48" fmla="*/ 3 w 47"/>
                <a:gd name="T49" fmla="*/ 19 h 33"/>
                <a:gd name="T50" fmla="*/ 17 w 47"/>
                <a:gd name="T51" fmla="*/ 23 h 33"/>
                <a:gd name="T52" fmla="*/ 18 w 47"/>
                <a:gd name="T53" fmla="*/ 23 h 33"/>
                <a:gd name="T54" fmla="*/ 25 w 47"/>
                <a:gd name="T55" fmla="*/ 22 h 33"/>
                <a:gd name="T56" fmla="*/ 31 w 47"/>
                <a:gd name="T57" fmla="*/ 22 h 33"/>
                <a:gd name="T58" fmla="*/ 33 w 47"/>
                <a:gd name="T59" fmla="*/ 22 h 33"/>
                <a:gd name="T60" fmla="*/ 34 w 47"/>
                <a:gd name="T61" fmla="*/ 22 h 33"/>
                <a:gd name="T62" fmla="*/ 33 w 47"/>
                <a:gd name="T63" fmla="*/ 27 h 33"/>
                <a:gd name="T64" fmla="*/ 31 w 47"/>
                <a:gd name="T65" fmla="*/ 32 h 33"/>
                <a:gd name="T66" fmla="*/ 31 w 47"/>
                <a:gd name="T67" fmla="*/ 33 h 33"/>
                <a:gd name="T68" fmla="*/ 32 w 47"/>
                <a:gd name="T69" fmla="*/ 33 h 33"/>
                <a:gd name="T70" fmla="*/ 32 w 47"/>
                <a:gd name="T71" fmla="*/ 33 h 33"/>
                <a:gd name="T72" fmla="*/ 36 w 47"/>
                <a:gd name="T73" fmla="*/ 28 h 33"/>
                <a:gd name="T74" fmla="*/ 41 w 47"/>
                <a:gd name="T75" fmla="*/ 21 h 33"/>
                <a:gd name="T76" fmla="*/ 45 w 47"/>
                <a:gd name="T77" fmla="*/ 7 h 33"/>
                <a:gd name="T78" fmla="*/ 45 w 47"/>
                <a:gd name="T79" fmla="*/ 6 h 33"/>
                <a:gd name="T80" fmla="*/ 45 w 47"/>
                <a:gd name="T81" fmla="*/ 6 h 33"/>
                <a:gd name="T82" fmla="*/ 44 w 47"/>
                <a:gd name="T83" fmla="*/ 5 h 33"/>
                <a:gd name="T84" fmla="*/ 44 w 47"/>
                <a:gd name="T85" fmla="*/ 5 h 33"/>
                <a:gd name="T86" fmla="*/ 32 w 47"/>
                <a:gd name="T8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33">
                  <a:moveTo>
                    <a:pt x="18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6" y="22"/>
                    <a:pt x="3" y="19"/>
                  </a:cubicBezTo>
                  <a:cubicBezTo>
                    <a:pt x="2" y="17"/>
                    <a:pt x="1" y="14"/>
                    <a:pt x="1" y="11"/>
                  </a:cubicBezTo>
                  <a:cubicBezTo>
                    <a:pt x="2" y="2"/>
                    <a:pt x="9" y="2"/>
                    <a:pt x="16" y="2"/>
                  </a:cubicBezTo>
                  <a:cubicBezTo>
                    <a:pt x="17" y="2"/>
                    <a:pt x="18" y="2"/>
                    <a:pt x="19" y="2"/>
                  </a:cubicBezTo>
                  <a:cubicBezTo>
                    <a:pt x="21" y="2"/>
                    <a:pt x="22" y="2"/>
                    <a:pt x="24" y="1"/>
                  </a:cubicBezTo>
                  <a:cubicBezTo>
                    <a:pt x="27" y="1"/>
                    <a:pt x="29" y="1"/>
                    <a:pt x="32" y="1"/>
                  </a:cubicBezTo>
                  <a:cubicBezTo>
                    <a:pt x="38" y="1"/>
                    <a:pt x="42" y="3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12"/>
                    <a:pt x="45" y="17"/>
                    <a:pt x="41" y="20"/>
                  </a:cubicBezTo>
                  <a:cubicBezTo>
                    <a:pt x="40" y="20"/>
                    <a:pt x="39" y="22"/>
                    <a:pt x="35" y="27"/>
                  </a:cubicBezTo>
                  <a:cubicBezTo>
                    <a:pt x="35" y="28"/>
                    <a:pt x="34" y="30"/>
                    <a:pt x="33" y="31"/>
                  </a:cubicBezTo>
                  <a:cubicBezTo>
                    <a:pt x="33" y="29"/>
                    <a:pt x="34" y="28"/>
                    <a:pt x="34" y="27"/>
                  </a:cubicBezTo>
                  <a:cubicBezTo>
                    <a:pt x="35" y="25"/>
                    <a:pt x="35" y="23"/>
                    <a:pt x="35" y="22"/>
                  </a:cubicBezTo>
                  <a:cubicBezTo>
                    <a:pt x="35" y="21"/>
                    <a:pt x="34" y="21"/>
                    <a:pt x="33" y="21"/>
                  </a:cubicBezTo>
                  <a:cubicBezTo>
                    <a:pt x="32" y="21"/>
                    <a:pt x="32" y="21"/>
                    <a:pt x="31" y="21"/>
                  </a:cubicBezTo>
                  <a:cubicBezTo>
                    <a:pt x="29" y="21"/>
                    <a:pt x="27" y="21"/>
                    <a:pt x="25" y="22"/>
                  </a:cubicBezTo>
                  <a:cubicBezTo>
                    <a:pt x="22" y="22"/>
                    <a:pt x="20" y="22"/>
                    <a:pt x="18" y="22"/>
                  </a:cubicBezTo>
                  <a:moveTo>
                    <a:pt x="32" y="0"/>
                  </a:moveTo>
                  <a:cubicBezTo>
                    <a:pt x="29" y="0"/>
                    <a:pt x="27" y="0"/>
                    <a:pt x="24" y="0"/>
                  </a:cubicBezTo>
                  <a:cubicBezTo>
                    <a:pt x="22" y="1"/>
                    <a:pt x="21" y="1"/>
                    <a:pt x="19" y="1"/>
                  </a:cubicBezTo>
                  <a:cubicBezTo>
                    <a:pt x="18" y="1"/>
                    <a:pt x="17" y="1"/>
                    <a:pt x="16" y="1"/>
                  </a:cubicBezTo>
                  <a:cubicBezTo>
                    <a:pt x="9" y="1"/>
                    <a:pt x="1" y="1"/>
                    <a:pt x="0" y="11"/>
                  </a:cubicBezTo>
                  <a:cubicBezTo>
                    <a:pt x="0" y="15"/>
                    <a:pt x="1" y="17"/>
                    <a:pt x="3" y="19"/>
                  </a:cubicBezTo>
                  <a:cubicBezTo>
                    <a:pt x="6" y="23"/>
                    <a:pt x="12" y="23"/>
                    <a:pt x="17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3"/>
                    <a:pt x="23" y="23"/>
                    <a:pt x="25" y="22"/>
                  </a:cubicBezTo>
                  <a:cubicBezTo>
                    <a:pt x="27" y="22"/>
                    <a:pt x="29" y="22"/>
                    <a:pt x="31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3"/>
                    <a:pt x="34" y="25"/>
                    <a:pt x="33" y="27"/>
                  </a:cubicBezTo>
                  <a:cubicBezTo>
                    <a:pt x="33" y="28"/>
                    <a:pt x="32" y="30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6" y="28"/>
                  </a:cubicBezTo>
                  <a:cubicBezTo>
                    <a:pt x="38" y="25"/>
                    <a:pt x="41" y="21"/>
                    <a:pt x="41" y="21"/>
                  </a:cubicBezTo>
                  <a:cubicBezTo>
                    <a:pt x="46" y="18"/>
                    <a:pt x="47" y="12"/>
                    <a:pt x="45" y="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1" y="0"/>
                    <a:pt x="36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0" name="Freeform 196"/>
            <p:cNvSpPr>
              <a:spLocks noEditPoints="1"/>
            </p:cNvSpPr>
            <p:nvPr/>
          </p:nvSpPr>
          <p:spPr bwMode="auto">
            <a:xfrm>
              <a:off x="3439" y="2239"/>
              <a:ext cx="12" cy="14"/>
            </a:xfrm>
            <a:custGeom>
              <a:avLst/>
              <a:gdLst>
                <a:gd name="T0" fmla="*/ 3 w 5"/>
                <a:gd name="T1" fmla="*/ 5 h 6"/>
                <a:gd name="T2" fmla="*/ 2 w 5"/>
                <a:gd name="T3" fmla="*/ 4 h 6"/>
                <a:gd name="T4" fmla="*/ 2 w 5"/>
                <a:gd name="T5" fmla="*/ 1 h 6"/>
                <a:gd name="T6" fmla="*/ 3 w 5"/>
                <a:gd name="T7" fmla="*/ 1 h 6"/>
                <a:gd name="T8" fmla="*/ 4 w 5"/>
                <a:gd name="T9" fmla="*/ 1 h 6"/>
                <a:gd name="T10" fmla="*/ 4 w 5"/>
                <a:gd name="T11" fmla="*/ 2 h 6"/>
                <a:gd name="T12" fmla="*/ 4 w 5"/>
                <a:gd name="T13" fmla="*/ 3 h 6"/>
                <a:gd name="T14" fmla="*/ 4 w 5"/>
                <a:gd name="T15" fmla="*/ 4 h 6"/>
                <a:gd name="T16" fmla="*/ 3 w 5"/>
                <a:gd name="T17" fmla="*/ 5 h 6"/>
                <a:gd name="T18" fmla="*/ 3 w 5"/>
                <a:gd name="T19" fmla="*/ 0 h 6"/>
                <a:gd name="T20" fmla="*/ 1 w 5"/>
                <a:gd name="T21" fmla="*/ 1 h 6"/>
                <a:gd name="T22" fmla="*/ 1 w 5"/>
                <a:gd name="T23" fmla="*/ 4 h 6"/>
                <a:gd name="T24" fmla="*/ 3 w 5"/>
                <a:gd name="T25" fmla="*/ 6 h 6"/>
                <a:gd name="T26" fmla="*/ 4 w 5"/>
                <a:gd name="T27" fmla="*/ 5 h 6"/>
                <a:gd name="T28" fmla="*/ 5 w 5"/>
                <a:gd name="T29" fmla="*/ 4 h 6"/>
                <a:gd name="T30" fmla="*/ 5 w 5"/>
                <a:gd name="T31" fmla="*/ 2 h 6"/>
                <a:gd name="T32" fmla="*/ 5 w 5"/>
                <a:gd name="T33" fmla="*/ 1 h 6"/>
                <a:gd name="T34" fmla="*/ 3 w 5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6"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3" y="5"/>
                    <a:pt x="3" y="5"/>
                  </a:cubicBezTo>
                  <a:moveTo>
                    <a:pt x="3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Freeform 197"/>
            <p:cNvSpPr>
              <a:spLocks noEditPoints="1"/>
            </p:cNvSpPr>
            <p:nvPr/>
          </p:nvSpPr>
          <p:spPr bwMode="auto">
            <a:xfrm>
              <a:off x="3461" y="2239"/>
              <a:ext cx="16" cy="21"/>
            </a:xfrm>
            <a:custGeom>
              <a:avLst/>
              <a:gdLst>
                <a:gd name="T0" fmla="*/ 1 w 7"/>
                <a:gd name="T1" fmla="*/ 8 h 9"/>
                <a:gd name="T2" fmla="*/ 1 w 7"/>
                <a:gd name="T3" fmla="*/ 2 h 9"/>
                <a:gd name="T4" fmla="*/ 1 w 7"/>
                <a:gd name="T5" fmla="*/ 2 h 9"/>
                <a:gd name="T6" fmla="*/ 1 w 7"/>
                <a:gd name="T7" fmla="*/ 1 h 9"/>
                <a:gd name="T8" fmla="*/ 6 w 7"/>
                <a:gd name="T9" fmla="*/ 7 h 9"/>
                <a:gd name="T10" fmla="*/ 1 w 7"/>
                <a:gd name="T11" fmla="*/ 8 h 9"/>
                <a:gd name="T12" fmla="*/ 1 w 7"/>
                <a:gd name="T13" fmla="*/ 0 h 9"/>
                <a:gd name="T14" fmla="*/ 1 w 7"/>
                <a:gd name="T15" fmla="*/ 1 h 9"/>
                <a:gd name="T16" fmla="*/ 0 w 7"/>
                <a:gd name="T17" fmla="*/ 1 h 9"/>
                <a:gd name="T18" fmla="*/ 0 w 7"/>
                <a:gd name="T19" fmla="*/ 2 h 9"/>
                <a:gd name="T20" fmla="*/ 0 w 7"/>
                <a:gd name="T21" fmla="*/ 9 h 9"/>
                <a:gd name="T22" fmla="*/ 1 w 7"/>
                <a:gd name="T23" fmla="*/ 9 h 9"/>
                <a:gd name="T24" fmla="*/ 7 w 7"/>
                <a:gd name="T25" fmla="*/ 7 h 9"/>
                <a:gd name="T26" fmla="*/ 7 w 7"/>
                <a:gd name="T27" fmla="*/ 7 h 9"/>
                <a:gd name="T28" fmla="*/ 1 w 7"/>
                <a:gd name="T29" fmla="*/ 0 h 9"/>
                <a:gd name="T30" fmla="*/ 1 w 7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9">
                  <a:moveTo>
                    <a:pt x="1" y="8"/>
                  </a:moveTo>
                  <a:cubicBezTo>
                    <a:pt x="1" y="6"/>
                    <a:pt x="1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3"/>
                    <a:pt x="5" y="5"/>
                    <a:pt x="6" y="7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4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Freeform 198"/>
            <p:cNvSpPr>
              <a:spLocks noEditPoints="1"/>
            </p:cNvSpPr>
            <p:nvPr/>
          </p:nvSpPr>
          <p:spPr bwMode="auto">
            <a:xfrm>
              <a:off x="3670" y="2550"/>
              <a:ext cx="88" cy="79"/>
            </a:xfrm>
            <a:custGeom>
              <a:avLst/>
              <a:gdLst>
                <a:gd name="T0" fmla="*/ 29 w 37"/>
                <a:gd name="T1" fmla="*/ 29 h 33"/>
                <a:gd name="T2" fmla="*/ 27 w 37"/>
                <a:gd name="T3" fmla="*/ 30 h 33"/>
                <a:gd name="T4" fmla="*/ 27 w 37"/>
                <a:gd name="T5" fmla="*/ 29 h 33"/>
                <a:gd name="T6" fmla="*/ 9 w 37"/>
                <a:gd name="T7" fmla="*/ 27 h 33"/>
                <a:gd name="T8" fmla="*/ 11 w 37"/>
                <a:gd name="T9" fmla="*/ 26 h 33"/>
                <a:gd name="T10" fmla="*/ 7 w 37"/>
                <a:gd name="T11" fmla="*/ 26 h 33"/>
                <a:gd name="T12" fmla="*/ 33 w 37"/>
                <a:gd name="T13" fmla="*/ 19 h 33"/>
                <a:gd name="T14" fmla="*/ 11 w 37"/>
                <a:gd name="T15" fmla="*/ 19 h 33"/>
                <a:gd name="T16" fmla="*/ 8 w 37"/>
                <a:gd name="T17" fmla="*/ 20 h 33"/>
                <a:gd name="T18" fmla="*/ 13 w 37"/>
                <a:gd name="T19" fmla="*/ 24 h 33"/>
                <a:gd name="T20" fmla="*/ 16 w 37"/>
                <a:gd name="T21" fmla="*/ 31 h 33"/>
                <a:gd name="T22" fmla="*/ 15 w 37"/>
                <a:gd name="T23" fmla="*/ 22 h 33"/>
                <a:gd name="T24" fmla="*/ 14 w 37"/>
                <a:gd name="T25" fmla="*/ 19 h 33"/>
                <a:gd name="T26" fmla="*/ 22 w 37"/>
                <a:gd name="T27" fmla="*/ 28 h 33"/>
                <a:gd name="T28" fmla="*/ 13 w 37"/>
                <a:gd name="T29" fmla="*/ 28 h 33"/>
                <a:gd name="T30" fmla="*/ 12 w 37"/>
                <a:gd name="T31" fmla="*/ 18 h 33"/>
                <a:gd name="T32" fmla="*/ 11 w 37"/>
                <a:gd name="T33" fmla="*/ 17 h 33"/>
                <a:gd name="T34" fmla="*/ 7 w 37"/>
                <a:gd name="T35" fmla="*/ 17 h 33"/>
                <a:gd name="T36" fmla="*/ 9 w 37"/>
                <a:gd name="T37" fmla="*/ 19 h 33"/>
                <a:gd name="T38" fmla="*/ 12 w 37"/>
                <a:gd name="T39" fmla="*/ 17 h 33"/>
                <a:gd name="T40" fmla="*/ 6 w 37"/>
                <a:gd name="T41" fmla="*/ 17 h 33"/>
                <a:gd name="T42" fmla="*/ 33 w 37"/>
                <a:gd name="T43" fmla="*/ 19 h 33"/>
                <a:gd name="T44" fmla="*/ 29 w 37"/>
                <a:gd name="T45" fmla="*/ 15 h 33"/>
                <a:gd name="T46" fmla="*/ 30 w 37"/>
                <a:gd name="T47" fmla="*/ 17 h 33"/>
                <a:gd name="T48" fmla="*/ 31 w 37"/>
                <a:gd name="T49" fmla="*/ 15 h 33"/>
                <a:gd name="T50" fmla="*/ 33 w 37"/>
                <a:gd name="T51" fmla="*/ 15 h 33"/>
                <a:gd name="T52" fmla="*/ 33 w 37"/>
                <a:gd name="T53" fmla="*/ 19 h 33"/>
                <a:gd name="T54" fmla="*/ 18 w 37"/>
                <a:gd name="T55" fmla="*/ 12 h 33"/>
                <a:gd name="T56" fmla="*/ 17 w 37"/>
                <a:gd name="T57" fmla="*/ 11 h 33"/>
                <a:gd name="T58" fmla="*/ 15 w 37"/>
                <a:gd name="T59" fmla="*/ 12 h 33"/>
                <a:gd name="T60" fmla="*/ 22 w 37"/>
                <a:gd name="T61" fmla="*/ 9 h 33"/>
                <a:gd name="T62" fmla="*/ 10 w 37"/>
                <a:gd name="T63" fmla="*/ 9 h 33"/>
                <a:gd name="T64" fmla="*/ 11 w 37"/>
                <a:gd name="T65" fmla="*/ 4 h 33"/>
                <a:gd name="T66" fmla="*/ 19 w 37"/>
                <a:gd name="T67" fmla="*/ 7 h 33"/>
                <a:gd name="T68" fmla="*/ 18 w 37"/>
                <a:gd name="T69" fmla="*/ 7 h 33"/>
                <a:gd name="T70" fmla="*/ 18 w 37"/>
                <a:gd name="T71" fmla="*/ 10 h 33"/>
                <a:gd name="T72" fmla="*/ 13 w 37"/>
                <a:gd name="T73" fmla="*/ 7 h 33"/>
                <a:gd name="T74" fmla="*/ 26 w 37"/>
                <a:gd name="T75" fmla="*/ 12 h 33"/>
                <a:gd name="T76" fmla="*/ 32 w 37"/>
                <a:gd name="T77" fmla="*/ 8 h 33"/>
                <a:gd name="T78" fmla="*/ 22 w 37"/>
                <a:gd name="T79" fmla="*/ 24 h 33"/>
                <a:gd name="T80" fmla="*/ 19 w 37"/>
                <a:gd name="T81" fmla="*/ 16 h 33"/>
                <a:gd name="T82" fmla="*/ 22 w 37"/>
                <a:gd name="T83" fmla="*/ 2 h 33"/>
                <a:gd name="T84" fmla="*/ 27 w 37"/>
                <a:gd name="T85" fmla="*/ 16 h 33"/>
                <a:gd name="T86" fmla="*/ 33 w 37"/>
                <a:gd name="T87" fmla="*/ 21 h 33"/>
                <a:gd name="T88" fmla="*/ 23 w 37"/>
                <a:gd name="T89" fmla="*/ 28 h 33"/>
                <a:gd name="T90" fmla="*/ 13 w 37"/>
                <a:gd name="T91" fmla="*/ 16 h 33"/>
                <a:gd name="T92" fmla="*/ 6 w 37"/>
                <a:gd name="T93" fmla="*/ 12 h 33"/>
                <a:gd name="T94" fmla="*/ 14 w 37"/>
                <a:gd name="T95" fmla="*/ 13 h 33"/>
                <a:gd name="T96" fmla="*/ 19 w 37"/>
                <a:gd name="T97" fmla="*/ 18 h 33"/>
                <a:gd name="T98" fmla="*/ 22 w 37"/>
                <a:gd name="T99" fmla="*/ 1 h 33"/>
                <a:gd name="T100" fmla="*/ 7 w 37"/>
                <a:gd name="T101" fmla="*/ 8 h 33"/>
                <a:gd name="T102" fmla="*/ 6 w 37"/>
                <a:gd name="T103" fmla="*/ 25 h 33"/>
                <a:gd name="T104" fmla="*/ 15 w 37"/>
                <a:gd name="T105" fmla="*/ 33 h 33"/>
                <a:gd name="T106" fmla="*/ 26 w 37"/>
                <a:gd name="T107" fmla="*/ 31 h 33"/>
                <a:gd name="T108" fmla="*/ 29 w 37"/>
                <a:gd name="T109" fmla="*/ 30 h 33"/>
                <a:gd name="T110" fmla="*/ 36 w 37"/>
                <a:gd name="T111" fmla="*/ 22 h 33"/>
                <a:gd name="T112" fmla="*/ 33 w 37"/>
                <a:gd name="T113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" h="33">
                  <a:moveTo>
                    <a:pt x="25" y="30"/>
                  </a:moveTo>
                  <a:cubicBezTo>
                    <a:pt x="25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moveTo>
                    <a:pt x="29" y="29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moveTo>
                    <a:pt x="27" y="3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28" y="29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10" y="30"/>
                  </a:moveTo>
                  <a:cubicBezTo>
                    <a:pt x="9" y="29"/>
                    <a:pt x="8" y="28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29"/>
                    <a:pt x="11" y="29"/>
                    <a:pt x="10" y="30"/>
                  </a:cubicBezTo>
                  <a:moveTo>
                    <a:pt x="11" y="26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moveTo>
                    <a:pt x="7" y="26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moveTo>
                    <a:pt x="10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6"/>
                    <a:pt x="10" y="26"/>
                    <a:pt x="10" y="26"/>
                  </a:cubicBezTo>
                  <a:moveTo>
                    <a:pt x="33" y="19"/>
                  </a:move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9"/>
                    <a:pt x="15" y="20"/>
                    <a:pt x="16" y="20"/>
                  </a:cubicBezTo>
                  <a:moveTo>
                    <a:pt x="11" y="19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7" y="24"/>
                  </a:moveTo>
                  <a:cubicBezTo>
                    <a:pt x="5" y="23"/>
                    <a:pt x="3" y="21"/>
                    <a:pt x="2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20"/>
                    <a:pt x="7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21"/>
                    <a:pt x="13" y="22"/>
                    <a:pt x="13" y="22"/>
                  </a:cubicBezTo>
                  <a:cubicBezTo>
                    <a:pt x="13" y="23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3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0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7"/>
                    <a:pt x="21" y="28"/>
                    <a:pt x="22" y="28"/>
                  </a:cubicBezTo>
                  <a:cubicBezTo>
                    <a:pt x="22" y="29"/>
                    <a:pt x="22" y="30"/>
                    <a:pt x="23" y="30"/>
                  </a:cubicBezTo>
                  <a:cubicBezTo>
                    <a:pt x="22" y="31"/>
                    <a:pt x="20" y="32"/>
                    <a:pt x="19" y="32"/>
                  </a:cubicBezTo>
                  <a:cubicBezTo>
                    <a:pt x="18" y="32"/>
                    <a:pt x="18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1"/>
                    <a:pt x="15" y="3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1" y="25"/>
                  </a:cubicBezTo>
                  <a:cubicBezTo>
                    <a:pt x="11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7" y="2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6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19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9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7" y="17"/>
                  </a:cubicBezTo>
                  <a:cubicBezTo>
                    <a:pt x="8" y="17"/>
                    <a:pt x="8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10" y="18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12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7" y="18"/>
                    <a:pt x="7" y="19"/>
                  </a:cubicBezTo>
                  <a:moveTo>
                    <a:pt x="33" y="19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7"/>
                    <a:pt x="32" y="16"/>
                  </a:cubicBezTo>
                  <a:cubicBezTo>
                    <a:pt x="32" y="17"/>
                    <a:pt x="32" y="18"/>
                    <a:pt x="33" y="19"/>
                  </a:cubicBezTo>
                  <a:moveTo>
                    <a:pt x="28" y="16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30" y="17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6"/>
                    <a:pt x="30" y="17"/>
                  </a:cubicBezTo>
                  <a:moveTo>
                    <a:pt x="34" y="16"/>
                  </a:moveTo>
                  <a:cubicBezTo>
                    <a:pt x="34" y="16"/>
                    <a:pt x="34" y="15"/>
                    <a:pt x="33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6"/>
                    <a:pt x="34" y="16"/>
                    <a:pt x="34" y="16"/>
                  </a:cubicBezTo>
                  <a:moveTo>
                    <a:pt x="31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7"/>
                    <a:pt x="31" y="17"/>
                    <a:pt x="31" y="17"/>
                  </a:cubicBezTo>
                  <a:moveTo>
                    <a:pt x="3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6"/>
                    <a:pt x="31" y="17"/>
                    <a:pt x="32" y="18"/>
                  </a:cubicBezTo>
                  <a:moveTo>
                    <a:pt x="33" y="19"/>
                  </a:moveTo>
                  <a:cubicBezTo>
                    <a:pt x="33" y="17"/>
                    <a:pt x="32" y="16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9"/>
                    <a:pt x="33" y="19"/>
                    <a:pt x="33" y="19"/>
                  </a:cubicBezTo>
                  <a:moveTo>
                    <a:pt x="1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7"/>
                    <a:pt x="7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4"/>
                    <a:pt x="7" y="14"/>
                  </a:cubicBezTo>
                  <a:cubicBezTo>
                    <a:pt x="8" y="15"/>
                    <a:pt x="9" y="16"/>
                    <a:pt x="10" y="17"/>
                  </a:cubicBezTo>
                  <a:moveTo>
                    <a:pt x="18" y="14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4"/>
                    <a:pt x="18" y="14"/>
                    <a:pt x="18" y="14"/>
                  </a:cubicBezTo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5" y="11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2"/>
                    <a:pt x="15" y="12"/>
                  </a:cubicBezTo>
                  <a:moveTo>
                    <a:pt x="22" y="9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moveTo>
                    <a:pt x="10" y="9"/>
                  </a:moveTo>
                  <a:cubicBezTo>
                    <a:pt x="9" y="8"/>
                    <a:pt x="9" y="8"/>
                    <a:pt x="8" y="8"/>
                  </a:cubicBezTo>
                  <a:cubicBezTo>
                    <a:pt x="9" y="8"/>
                    <a:pt x="9" y="7"/>
                    <a:pt x="9" y="7"/>
                  </a:cubicBezTo>
                  <a:cubicBezTo>
                    <a:pt x="10" y="7"/>
                    <a:pt x="10" y="8"/>
                    <a:pt x="10" y="9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4"/>
                    <a:pt x="13" y="4"/>
                    <a:pt x="15" y="4"/>
                  </a:cubicBezTo>
                  <a:cubicBezTo>
                    <a:pt x="18" y="4"/>
                    <a:pt x="19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8" y="8"/>
                    <a:pt x="19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28" y="14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6"/>
                  </a:cubicBezTo>
                  <a:cubicBezTo>
                    <a:pt x="25" y="5"/>
                    <a:pt x="25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5" y="3"/>
                    <a:pt x="30" y="5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4" y="14"/>
                    <a:pt x="33" y="14"/>
                    <a:pt x="33" y="14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8" y="14"/>
                    <a:pt x="28" y="14"/>
                    <a:pt x="28" y="14"/>
                  </a:cubicBezTo>
                  <a:moveTo>
                    <a:pt x="22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4"/>
                    <a:pt x="20" y="14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2" y="7"/>
                    <a:pt x="21" y="5"/>
                    <a:pt x="21" y="4"/>
                  </a:cubicBezTo>
                  <a:cubicBezTo>
                    <a:pt x="21" y="3"/>
                    <a:pt x="22" y="2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4" y="5"/>
                    <a:pt x="25" y="5"/>
                    <a:pt x="25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6" y="15"/>
                    <a:pt x="27" y="16"/>
                  </a:cubicBezTo>
                  <a:cubicBezTo>
                    <a:pt x="27" y="17"/>
                    <a:pt x="28" y="17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20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4"/>
                    <a:pt x="32" y="26"/>
                    <a:pt x="31" y="28"/>
                  </a:cubicBezTo>
                  <a:cubicBezTo>
                    <a:pt x="30" y="28"/>
                    <a:pt x="28" y="27"/>
                    <a:pt x="27" y="27"/>
                  </a:cubicBezTo>
                  <a:cubicBezTo>
                    <a:pt x="26" y="27"/>
                    <a:pt x="26" y="27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19"/>
                    <a:pt x="15" y="18"/>
                    <a:pt x="14" y="1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6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6"/>
                    <a:pt x="8" y="14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7" y="10"/>
                    <a:pt x="8" y="9"/>
                  </a:cubicBezTo>
                  <a:cubicBezTo>
                    <a:pt x="9" y="9"/>
                    <a:pt x="9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9" y="21"/>
                    <a:pt x="19" y="21"/>
                    <a:pt x="19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4"/>
                    <a:pt x="22" y="24"/>
                    <a:pt x="22" y="24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0" y="2"/>
                    <a:pt x="20" y="3"/>
                  </a:cubicBezTo>
                  <a:cubicBezTo>
                    <a:pt x="19" y="3"/>
                    <a:pt x="17" y="3"/>
                    <a:pt x="15" y="3"/>
                  </a:cubicBezTo>
                  <a:cubicBezTo>
                    <a:pt x="13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9" y="6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5" y="10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5"/>
                    <a:pt x="5" y="16"/>
                  </a:cubicBezTo>
                  <a:cubicBezTo>
                    <a:pt x="5" y="16"/>
                    <a:pt x="4" y="17"/>
                    <a:pt x="4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21"/>
                    <a:pt x="4" y="23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9" y="29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2" y="30"/>
                    <a:pt x="13" y="29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1" y="33"/>
                    <a:pt x="23" y="32"/>
                    <a:pt x="24" y="30"/>
                  </a:cubicBezTo>
                  <a:cubicBezTo>
                    <a:pt x="25" y="30"/>
                    <a:pt x="25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3" y="27"/>
                    <a:pt x="34" y="25"/>
                    <a:pt x="36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8"/>
                    <a:pt x="35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3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Freeform 199"/>
            <p:cNvSpPr>
              <a:spLocks noEditPoints="1"/>
            </p:cNvSpPr>
            <p:nvPr/>
          </p:nvSpPr>
          <p:spPr bwMode="auto">
            <a:xfrm>
              <a:off x="3993" y="2512"/>
              <a:ext cx="96" cy="105"/>
            </a:xfrm>
            <a:custGeom>
              <a:avLst/>
              <a:gdLst>
                <a:gd name="T0" fmla="*/ 26 w 40"/>
                <a:gd name="T1" fmla="*/ 40 h 44"/>
                <a:gd name="T2" fmla="*/ 22 w 40"/>
                <a:gd name="T3" fmla="*/ 38 h 44"/>
                <a:gd name="T4" fmla="*/ 26 w 40"/>
                <a:gd name="T5" fmla="*/ 38 h 44"/>
                <a:gd name="T6" fmla="*/ 23 w 40"/>
                <a:gd name="T7" fmla="*/ 39 h 44"/>
                <a:gd name="T8" fmla="*/ 22 w 40"/>
                <a:gd name="T9" fmla="*/ 36 h 44"/>
                <a:gd name="T10" fmla="*/ 7 w 40"/>
                <a:gd name="T11" fmla="*/ 35 h 44"/>
                <a:gd name="T12" fmla="*/ 25 w 40"/>
                <a:gd name="T13" fmla="*/ 34 h 44"/>
                <a:gd name="T14" fmla="*/ 8 w 40"/>
                <a:gd name="T15" fmla="*/ 33 h 44"/>
                <a:gd name="T16" fmla="*/ 23 w 40"/>
                <a:gd name="T17" fmla="*/ 33 h 44"/>
                <a:gd name="T18" fmla="*/ 7 w 40"/>
                <a:gd name="T19" fmla="*/ 32 h 44"/>
                <a:gd name="T20" fmla="*/ 28 w 40"/>
                <a:gd name="T21" fmla="*/ 37 h 44"/>
                <a:gd name="T22" fmla="*/ 30 w 40"/>
                <a:gd name="T23" fmla="*/ 27 h 44"/>
                <a:gd name="T24" fmla="*/ 33 w 40"/>
                <a:gd name="T25" fmla="*/ 36 h 44"/>
                <a:gd name="T26" fmla="*/ 25 w 40"/>
                <a:gd name="T27" fmla="*/ 19 h 44"/>
                <a:gd name="T28" fmla="*/ 26 w 40"/>
                <a:gd name="T29" fmla="*/ 18 h 44"/>
                <a:gd name="T30" fmla="*/ 15 w 40"/>
                <a:gd name="T31" fmla="*/ 19 h 44"/>
                <a:gd name="T32" fmla="*/ 16 w 40"/>
                <a:gd name="T33" fmla="*/ 15 h 44"/>
                <a:gd name="T34" fmla="*/ 18 w 40"/>
                <a:gd name="T35" fmla="*/ 15 h 44"/>
                <a:gd name="T36" fmla="*/ 24 w 40"/>
                <a:gd name="T37" fmla="*/ 15 h 44"/>
                <a:gd name="T38" fmla="*/ 7 w 40"/>
                <a:gd name="T39" fmla="*/ 15 h 44"/>
                <a:gd name="T40" fmla="*/ 17 w 40"/>
                <a:gd name="T41" fmla="*/ 14 h 44"/>
                <a:gd name="T42" fmla="*/ 16 w 40"/>
                <a:gd name="T43" fmla="*/ 12 h 44"/>
                <a:gd name="T44" fmla="*/ 17 w 40"/>
                <a:gd name="T45" fmla="*/ 12 h 44"/>
                <a:gd name="T46" fmla="*/ 5 w 40"/>
                <a:gd name="T47" fmla="*/ 11 h 44"/>
                <a:gd name="T48" fmla="*/ 6 w 40"/>
                <a:gd name="T49" fmla="*/ 11 h 44"/>
                <a:gd name="T50" fmla="*/ 27 w 40"/>
                <a:gd name="T51" fmla="*/ 10 h 44"/>
                <a:gd name="T52" fmla="*/ 17 w 40"/>
                <a:gd name="T53" fmla="*/ 11 h 44"/>
                <a:gd name="T54" fmla="*/ 14 w 40"/>
                <a:gd name="T55" fmla="*/ 11 h 44"/>
                <a:gd name="T56" fmla="*/ 29 w 40"/>
                <a:gd name="T57" fmla="*/ 13 h 44"/>
                <a:gd name="T58" fmla="*/ 29 w 40"/>
                <a:gd name="T59" fmla="*/ 11 h 44"/>
                <a:gd name="T60" fmla="*/ 33 w 40"/>
                <a:gd name="T61" fmla="*/ 20 h 44"/>
                <a:gd name="T62" fmla="*/ 26 w 40"/>
                <a:gd name="T63" fmla="*/ 21 h 44"/>
                <a:gd name="T64" fmla="*/ 27 w 40"/>
                <a:gd name="T65" fmla="*/ 20 h 44"/>
                <a:gd name="T66" fmla="*/ 27 w 40"/>
                <a:gd name="T67" fmla="*/ 9 h 44"/>
                <a:gd name="T68" fmla="*/ 16 w 40"/>
                <a:gd name="T69" fmla="*/ 7 h 44"/>
                <a:gd name="T70" fmla="*/ 17 w 40"/>
                <a:gd name="T71" fmla="*/ 7 h 44"/>
                <a:gd name="T72" fmla="*/ 21 w 40"/>
                <a:gd name="T73" fmla="*/ 8 h 44"/>
                <a:gd name="T74" fmla="*/ 25 w 40"/>
                <a:gd name="T75" fmla="*/ 13 h 44"/>
                <a:gd name="T76" fmla="*/ 22 w 40"/>
                <a:gd name="T77" fmla="*/ 18 h 44"/>
                <a:gd name="T78" fmla="*/ 14 w 40"/>
                <a:gd name="T79" fmla="*/ 24 h 44"/>
                <a:gd name="T80" fmla="*/ 18 w 40"/>
                <a:gd name="T81" fmla="*/ 24 h 44"/>
                <a:gd name="T82" fmla="*/ 25 w 40"/>
                <a:gd name="T83" fmla="*/ 22 h 44"/>
                <a:gd name="T84" fmla="*/ 34 w 40"/>
                <a:gd name="T85" fmla="*/ 25 h 44"/>
                <a:gd name="T86" fmla="*/ 21 w 40"/>
                <a:gd name="T87" fmla="*/ 33 h 44"/>
                <a:gd name="T88" fmla="*/ 19 w 40"/>
                <a:gd name="T89" fmla="*/ 40 h 44"/>
                <a:gd name="T90" fmla="*/ 14 w 40"/>
                <a:gd name="T91" fmla="*/ 23 h 44"/>
                <a:gd name="T92" fmla="*/ 18 w 40"/>
                <a:gd name="T93" fmla="*/ 13 h 44"/>
                <a:gd name="T94" fmla="*/ 2 w 40"/>
                <a:gd name="T95" fmla="*/ 21 h 44"/>
                <a:gd name="T96" fmla="*/ 13 w 40"/>
                <a:gd name="T97" fmla="*/ 2 h 44"/>
                <a:gd name="T98" fmla="*/ 13 w 40"/>
                <a:gd name="T99" fmla="*/ 11 h 44"/>
                <a:gd name="T100" fmla="*/ 6 w 40"/>
                <a:gd name="T101" fmla="*/ 19 h 44"/>
                <a:gd name="T102" fmla="*/ 6 w 40"/>
                <a:gd name="T103" fmla="*/ 20 h 44"/>
                <a:gd name="T104" fmla="*/ 13 w 40"/>
                <a:gd name="T105" fmla="*/ 18 h 44"/>
                <a:gd name="T106" fmla="*/ 16 w 40"/>
                <a:gd name="T107" fmla="*/ 16 h 44"/>
                <a:gd name="T108" fmla="*/ 7 w 40"/>
                <a:gd name="T109" fmla="*/ 29 h 44"/>
                <a:gd name="T110" fmla="*/ 1 w 40"/>
                <a:gd name="T111" fmla="*/ 16 h 44"/>
                <a:gd name="T112" fmla="*/ 6 w 40"/>
                <a:gd name="T113" fmla="*/ 32 h 44"/>
                <a:gd name="T114" fmla="*/ 8 w 40"/>
                <a:gd name="T115" fmla="*/ 37 h 44"/>
                <a:gd name="T116" fmla="*/ 9 w 40"/>
                <a:gd name="T117" fmla="*/ 40 h 44"/>
                <a:gd name="T118" fmla="*/ 27 w 40"/>
                <a:gd name="T119" fmla="*/ 41 h 44"/>
                <a:gd name="T120" fmla="*/ 34 w 40"/>
                <a:gd name="T121" fmla="*/ 35 h 44"/>
                <a:gd name="T122" fmla="*/ 33 w 40"/>
                <a:gd name="T123" fmla="*/ 8 h 44"/>
                <a:gd name="T124" fmla="*/ 17 w 40"/>
                <a:gd name="T12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44">
                  <a:moveTo>
                    <a:pt x="21" y="38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8"/>
                    <a:pt x="21" y="38"/>
                    <a:pt x="21" y="38"/>
                  </a:cubicBezTo>
                  <a:moveTo>
                    <a:pt x="26" y="40"/>
                  </a:moveTo>
                  <a:cubicBezTo>
                    <a:pt x="26" y="39"/>
                    <a:pt x="25" y="39"/>
                    <a:pt x="25" y="39"/>
                  </a:cubicBezTo>
                  <a:cubicBezTo>
                    <a:pt x="25" y="39"/>
                    <a:pt x="26" y="39"/>
                    <a:pt x="26" y="38"/>
                  </a:cubicBezTo>
                  <a:cubicBezTo>
                    <a:pt x="26" y="39"/>
                    <a:pt x="26" y="39"/>
                    <a:pt x="26" y="40"/>
                  </a:cubicBezTo>
                  <a:moveTo>
                    <a:pt x="9" y="38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9" y="38"/>
                    <a:pt x="9" y="38"/>
                  </a:cubicBezTo>
                  <a:moveTo>
                    <a:pt x="22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moveTo>
                    <a:pt x="23" y="39"/>
                  </a:moveTo>
                  <a:cubicBezTo>
                    <a:pt x="23" y="39"/>
                    <a:pt x="22" y="39"/>
                    <a:pt x="22" y="39"/>
                  </a:cubicBezTo>
                  <a:cubicBezTo>
                    <a:pt x="23" y="38"/>
                    <a:pt x="25" y="37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moveTo>
                    <a:pt x="8" y="37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moveTo>
                    <a:pt x="22" y="37"/>
                  </a:moveTo>
                  <a:cubicBezTo>
                    <a:pt x="22" y="36"/>
                    <a:pt x="22" y="36"/>
                    <a:pt x="22" y="36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6"/>
                    <a:pt x="23" y="36"/>
                    <a:pt x="22" y="37"/>
                  </a:cubicBezTo>
                  <a:moveTo>
                    <a:pt x="8" y="36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6"/>
                    <a:pt x="8" y="36"/>
                    <a:pt x="8" y="36"/>
                  </a:cubicBezTo>
                  <a:moveTo>
                    <a:pt x="23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4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3"/>
                    <a:pt x="7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5"/>
                    <a:pt x="7" y="35"/>
                    <a:pt x="7" y="35"/>
                  </a:cubicBezTo>
                  <a:moveTo>
                    <a:pt x="23" y="34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3" y="34"/>
                    <a:pt x="23" y="34"/>
                  </a:cubicBezTo>
                  <a:moveTo>
                    <a:pt x="23" y="33"/>
                  </a:moveTo>
                  <a:cubicBezTo>
                    <a:pt x="23" y="32"/>
                    <a:pt x="24" y="32"/>
                    <a:pt x="24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7" y="33"/>
                  </a:moveTo>
                  <a:cubicBezTo>
                    <a:pt x="6" y="33"/>
                    <a:pt x="6" y="32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2"/>
                    <a:pt x="7" y="32"/>
                  </a:cubicBezTo>
                  <a:cubicBezTo>
                    <a:pt x="7" y="32"/>
                    <a:pt x="7" y="33"/>
                    <a:pt x="7" y="33"/>
                  </a:cubicBezTo>
                  <a:moveTo>
                    <a:pt x="30" y="23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moveTo>
                    <a:pt x="28" y="40"/>
                  </a:moveTo>
                  <a:cubicBezTo>
                    <a:pt x="27" y="39"/>
                    <a:pt x="27" y="38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0"/>
                    <a:pt x="27" y="29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9" y="27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6"/>
                    <a:pt x="34" y="26"/>
                  </a:cubicBezTo>
                  <a:cubicBezTo>
                    <a:pt x="35" y="26"/>
                    <a:pt x="36" y="25"/>
                    <a:pt x="36" y="25"/>
                  </a:cubicBezTo>
                  <a:cubicBezTo>
                    <a:pt x="37" y="24"/>
                    <a:pt x="38" y="23"/>
                    <a:pt x="39" y="22"/>
                  </a:cubicBezTo>
                  <a:cubicBezTo>
                    <a:pt x="38" y="25"/>
                    <a:pt x="37" y="31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4"/>
                    <a:pt x="33" y="34"/>
                  </a:cubicBezTo>
                  <a:cubicBezTo>
                    <a:pt x="33" y="35"/>
                    <a:pt x="33" y="35"/>
                    <a:pt x="33" y="36"/>
                  </a:cubicBezTo>
                  <a:cubicBezTo>
                    <a:pt x="28" y="40"/>
                    <a:pt x="28" y="40"/>
                    <a:pt x="28" y="40"/>
                  </a:cubicBezTo>
                  <a:moveTo>
                    <a:pt x="39" y="21"/>
                  </a:move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moveTo>
                    <a:pt x="24" y="20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20"/>
                    <a:pt x="24" y="20"/>
                    <a:pt x="24" y="20"/>
                  </a:cubicBezTo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2" y="20"/>
                    <a:pt x="22" y="20"/>
                    <a:pt x="22" y="20"/>
                  </a:cubicBezTo>
                  <a:moveTo>
                    <a:pt x="15" y="20"/>
                  </a:move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6" y="19"/>
                    <a:pt x="15" y="20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5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17"/>
                    <a:pt x="24" y="17"/>
                    <a:pt x="24" y="17"/>
                  </a:cubicBezTo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moveTo>
                    <a:pt x="24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6"/>
                    <a:pt x="24" y="16"/>
                  </a:cubicBezTo>
                  <a:moveTo>
                    <a:pt x="7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4"/>
                    <a:pt x="16" y="14"/>
                    <a:pt x="16" y="14"/>
                  </a:cubicBezTo>
                  <a:moveTo>
                    <a:pt x="4" y="17"/>
                  </a:moveTo>
                  <a:cubicBezTo>
                    <a:pt x="4" y="17"/>
                    <a:pt x="3" y="16"/>
                    <a:pt x="3" y="16"/>
                  </a:cubicBezTo>
                  <a:cubicBezTo>
                    <a:pt x="4" y="14"/>
                    <a:pt x="4" y="13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6"/>
                  </a:cubicBezTo>
                  <a:cubicBezTo>
                    <a:pt x="4" y="17"/>
                    <a:pt x="4" y="17"/>
                    <a:pt x="4" y="17"/>
                  </a:cubicBezTo>
                  <a:moveTo>
                    <a:pt x="6" y="1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8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moveTo>
                    <a:pt x="14" y="11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9"/>
                    <a:pt x="16" y="9"/>
                  </a:cubicBezTo>
                  <a:cubicBezTo>
                    <a:pt x="16" y="9"/>
                    <a:pt x="16" y="10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27" y="19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30" y="8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3" y="12"/>
                    <a:pt x="35" y="18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0"/>
                    <a:pt x="29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8"/>
                    <a:pt x="28" y="19"/>
                    <a:pt x="27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7" y="19"/>
                    <a:pt x="27" y="19"/>
                    <a:pt x="27" y="19"/>
                  </a:cubicBezTo>
                  <a:moveTo>
                    <a:pt x="27" y="9"/>
                  </a:moveTo>
                  <a:cubicBezTo>
                    <a:pt x="27" y="8"/>
                    <a:pt x="27" y="8"/>
                    <a:pt x="27" y="7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28" y="8"/>
                    <a:pt x="27" y="9"/>
                    <a:pt x="27" y="9"/>
                  </a:cubicBezTo>
                  <a:moveTo>
                    <a:pt x="14" y="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9"/>
                    <a:pt x="14" y="9"/>
                  </a:cubicBezTo>
                  <a:moveTo>
                    <a:pt x="17" y="12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9"/>
                    <a:pt x="18" y="10"/>
                    <a:pt x="17" y="12"/>
                  </a:cubicBezTo>
                  <a:moveTo>
                    <a:pt x="14" y="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21" y="8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6"/>
                    <a:pt x="26" y="7"/>
                  </a:cubicBezTo>
                  <a:cubicBezTo>
                    <a:pt x="26" y="8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4" y="14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6" y="22"/>
                    <a:pt x="16" y="22"/>
                  </a:cubicBezTo>
                  <a:cubicBezTo>
                    <a:pt x="15" y="23"/>
                    <a:pt x="15" y="23"/>
                    <a:pt x="14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20" y="23"/>
                    <a:pt x="20" y="23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4" y="21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3"/>
                    <a:pt x="34" y="22"/>
                    <a:pt x="35" y="20"/>
                  </a:cubicBezTo>
                  <a:cubicBezTo>
                    <a:pt x="36" y="20"/>
                    <a:pt x="38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3"/>
                    <a:pt x="36" y="24"/>
                  </a:cubicBezTo>
                  <a:cubicBezTo>
                    <a:pt x="35" y="25"/>
                    <a:pt x="35" y="25"/>
                    <a:pt x="34" y="25"/>
                  </a:cubicBezTo>
                  <a:cubicBezTo>
                    <a:pt x="34" y="26"/>
                    <a:pt x="33" y="26"/>
                    <a:pt x="33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7"/>
                    <a:pt x="28" y="27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5" y="28"/>
                    <a:pt x="24" y="29"/>
                    <a:pt x="23" y="31"/>
                  </a:cubicBezTo>
                  <a:cubicBezTo>
                    <a:pt x="22" y="31"/>
                    <a:pt x="22" y="32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0" y="38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5" y="41"/>
                    <a:pt x="13" y="40"/>
                    <a:pt x="10" y="39"/>
                  </a:cubicBezTo>
                  <a:cubicBezTo>
                    <a:pt x="11" y="37"/>
                    <a:pt x="10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9"/>
                    <a:pt x="10" y="27"/>
                    <a:pt x="11" y="26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19"/>
                    <a:pt x="17" y="18"/>
                    <a:pt x="18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1"/>
                    <a:pt x="20" y="9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6" y="30"/>
                  </a:moveTo>
                  <a:cubicBezTo>
                    <a:pt x="3" y="29"/>
                    <a:pt x="2" y="27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2"/>
                    <a:pt x="2" y="2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6"/>
                    <a:pt x="8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9" y="7"/>
                    <a:pt x="11" y="5"/>
                    <a:pt x="13" y="2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4" y="13"/>
                    <a:pt x="14" y="14"/>
                  </a:cubicBezTo>
                  <a:cubicBezTo>
                    <a:pt x="13" y="15"/>
                    <a:pt x="12" y="16"/>
                    <a:pt x="12" y="17"/>
                  </a:cubicBezTo>
                  <a:cubicBezTo>
                    <a:pt x="11" y="17"/>
                    <a:pt x="10" y="17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20"/>
                    <a:pt x="4" y="2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4" y="16"/>
                    <a:pt x="15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7"/>
                    <a:pt x="14" y="18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6"/>
                    <a:pt x="8" y="27"/>
                    <a:pt x="7" y="29"/>
                  </a:cubicBezTo>
                  <a:cubicBezTo>
                    <a:pt x="7" y="29"/>
                    <a:pt x="6" y="30"/>
                    <a:pt x="6" y="30"/>
                  </a:cubicBezTo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3"/>
                    <a:pt x="8" y="6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2"/>
                    <a:pt x="2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3" y="18"/>
                    <a:pt x="3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8"/>
                    <a:pt x="3" y="31"/>
                    <a:pt x="6" y="32"/>
                  </a:cubicBezTo>
                  <a:cubicBezTo>
                    <a:pt x="6" y="33"/>
                    <a:pt x="6" y="34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2" y="41"/>
                    <a:pt x="15" y="42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3" y="40"/>
                    <a:pt x="25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9" y="31"/>
                    <a:pt x="40" y="21"/>
                    <a:pt x="40" y="21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37" y="19"/>
                    <a:pt x="36" y="19"/>
                  </a:cubicBezTo>
                  <a:cubicBezTo>
                    <a:pt x="36" y="16"/>
                    <a:pt x="34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29" y="7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3" y="4"/>
                    <a:pt x="22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Freeform 200"/>
            <p:cNvSpPr>
              <a:spLocks noEditPoints="1"/>
            </p:cNvSpPr>
            <p:nvPr/>
          </p:nvSpPr>
          <p:spPr bwMode="auto">
            <a:xfrm>
              <a:off x="4274" y="2091"/>
              <a:ext cx="53" cy="60"/>
            </a:xfrm>
            <a:custGeom>
              <a:avLst/>
              <a:gdLst>
                <a:gd name="T0" fmla="*/ 16 w 22"/>
                <a:gd name="T1" fmla="*/ 15 h 25"/>
                <a:gd name="T2" fmla="*/ 14 w 22"/>
                <a:gd name="T3" fmla="*/ 16 h 25"/>
                <a:gd name="T4" fmla="*/ 8 w 22"/>
                <a:gd name="T5" fmla="*/ 14 h 25"/>
                <a:gd name="T6" fmla="*/ 1 w 22"/>
                <a:gd name="T7" fmla="*/ 24 h 25"/>
                <a:gd name="T8" fmla="*/ 18 w 22"/>
                <a:gd name="T9" fmla="*/ 11 h 25"/>
                <a:gd name="T10" fmla="*/ 17 w 22"/>
                <a:gd name="T11" fmla="*/ 11 h 25"/>
                <a:gd name="T12" fmla="*/ 17 w 22"/>
                <a:gd name="T13" fmla="*/ 11 h 25"/>
                <a:gd name="T14" fmla="*/ 8 w 22"/>
                <a:gd name="T15" fmla="*/ 13 h 25"/>
                <a:gd name="T16" fmla="*/ 10 w 22"/>
                <a:gd name="T17" fmla="*/ 5 h 25"/>
                <a:gd name="T18" fmla="*/ 10 w 22"/>
                <a:gd name="T19" fmla="*/ 6 h 25"/>
                <a:gd name="T20" fmla="*/ 10 w 22"/>
                <a:gd name="T21" fmla="*/ 7 h 25"/>
                <a:gd name="T22" fmla="*/ 15 w 22"/>
                <a:gd name="T23" fmla="*/ 13 h 25"/>
                <a:gd name="T24" fmla="*/ 16 w 22"/>
                <a:gd name="T25" fmla="*/ 13 h 25"/>
                <a:gd name="T26" fmla="*/ 18 w 22"/>
                <a:gd name="T27" fmla="*/ 12 h 25"/>
                <a:gd name="T28" fmla="*/ 15 w 22"/>
                <a:gd name="T29" fmla="*/ 14 h 25"/>
                <a:gd name="T30" fmla="*/ 18 w 22"/>
                <a:gd name="T31" fmla="*/ 14 h 25"/>
                <a:gd name="T32" fmla="*/ 14 w 22"/>
                <a:gd name="T33" fmla="*/ 14 h 25"/>
                <a:gd name="T34" fmla="*/ 17 w 22"/>
                <a:gd name="T35" fmla="*/ 15 h 25"/>
                <a:gd name="T36" fmla="*/ 16 w 22"/>
                <a:gd name="T37" fmla="*/ 15 h 25"/>
                <a:gd name="T38" fmla="*/ 13 w 22"/>
                <a:gd name="T39" fmla="*/ 16 h 25"/>
                <a:gd name="T40" fmla="*/ 11 w 22"/>
                <a:gd name="T41" fmla="*/ 11 h 25"/>
                <a:gd name="T42" fmla="*/ 14 w 22"/>
                <a:gd name="T43" fmla="*/ 3 h 25"/>
                <a:gd name="T44" fmla="*/ 19 w 22"/>
                <a:gd name="T45" fmla="*/ 6 h 25"/>
                <a:gd name="T46" fmla="*/ 19 w 22"/>
                <a:gd name="T47" fmla="*/ 7 h 25"/>
                <a:gd name="T48" fmla="*/ 17 w 22"/>
                <a:gd name="T49" fmla="*/ 7 h 25"/>
                <a:gd name="T50" fmla="*/ 19 w 22"/>
                <a:gd name="T51" fmla="*/ 7 h 25"/>
                <a:gd name="T52" fmla="*/ 16 w 22"/>
                <a:gd name="T53" fmla="*/ 7 h 25"/>
                <a:gd name="T54" fmla="*/ 18 w 22"/>
                <a:gd name="T55" fmla="*/ 9 h 25"/>
                <a:gd name="T56" fmla="*/ 16 w 22"/>
                <a:gd name="T57" fmla="*/ 8 h 25"/>
                <a:gd name="T58" fmla="*/ 17 w 22"/>
                <a:gd name="T59" fmla="*/ 9 h 25"/>
                <a:gd name="T60" fmla="*/ 15 w 22"/>
                <a:gd name="T61" fmla="*/ 9 h 25"/>
                <a:gd name="T62" fmla="*/ 17 w 22"/>
                <a:gd name="T63" fmla="*/ 10 h 25"/>
                <a:gd name="T64" fmla="*/ 15 w 22"/>
                <a:gd name="T65" fmla="*/ 10 h 25"/>
                <a:gd name="T66" fmla="*/ 14 w 22"/>
                <a:gd name="T67" fmla="*/ 11 h 25"/>
                <a:gd name="T68" fmla="*/ 16 w 22"/>
                <a:gd name="T69" fmla="*/ 11 h 25"/>
                <a:gd name="T70" fmla="*/ 14 w 22"/>
                <a:gd name="T71" fmla="*/ 11 h 25"/>
                <a:gd name="T72" fmla="*/ 14 w 22"/>
                <a:gd name="T73" fmla="*/ 12 h 25"/>
                <a:gd name="T74" fmla="*/ 15 w 22"/>
                <a:gd name="T75" fmla="*/ 3 h 25"/>
                <a:gd name="T76" fmla="*/ 20 w 22"/>
                <a:gd name="T77" fmla="*/ 2 h 25"/>
                <a:gd name="T78" fmla="*/ 19 w 22"/>
                <a:gd name="T79" fmla="*/ 5 h 25"/>
                <a:gd name="T80" fmla="*/ 14 w 22"/>
                <a:gd name="T81" fmla="*/ 0 h 25"/>
                <a:gd name="T82" fmla="*/ 11 w 22"/>
                <a:gd name="T83" fmla="*/ 4 h 25"/>
                <a:gd name="T84" fmla="*/ 6 w 22"/>
                <a:gd name="T85" fmla="*/ 9 h 25"/>
                <a:gd name="T86" fmla="*/ 1 w 22"/>
                <a:gd name="T87" fmla="*/ 21 h 25"/>
                <a:gd name="T88" fmla="*/ 0 w 22"/>
                <a:gd name="T89" fmla="*/ 25 h 25"/>
                <a:gd name="T90" fmla="*/ 4 w 22"/>
                <a:gd name="T91" fmla="*/ 23 h 25"/>
                <a:gd name="T92" fmla="*/ 12 w 22"/>
                <a:gd name="T93" fmla="*/ 17 h 25"/>
                <a:gd name="T94" fmla="*/ 19 w 22"/>
                <a:gd name="T95" fmla="*/ 9 h 25"/>
                <a:gd name="T96" fmla="*/ 21 w 22"/>
                <a:gd name="T97" fmla="*/ 5 h 25"/>
                <a:gd name="T98" fmla="*/ 16 w 22"/>
                <a:gd name="T9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" h="25">
                  <a:moveTo>
                    <a:pt x="14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6" y="15"/>
                    <a:pt x="16" y="15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" y="24"/>
                  </a:moveTo>
                  <a:cubicBezTo>
                    <a:pt x="1" y="23"/>
                    <a:pt x="2" y="22"/>
                    <a:pt x="2" y="21"/>
                  </a:cubicBezTo>
                  <a:cubicBezTo>
                    <a:pt x="2" y="21"/>
                    <a:pt x="6" y="17"/>
                    <a:pt x="8" y="14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" y="24"/>
                    <a:pt x="1" y="24"/>
                    <a:pt x="1" y="24"/>
                  </a:cubicBezTo>
                  <a:moveTo>
                    <a:pt x="18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moveTo>
                    <a:pt x="17" y="11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1" y="15"/>
                    <a:pt x="9" y="14"/>
                    <a:pt x="8" y="13"/>
                  </a:cubicBezTo>
                  <a:cubicBezTo>
                    <a:pt x="7" y="12"/>
                    <a:pt x="7" y="11"/>
                    <a:pt x="7" y="9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8"/>
                    <a:pt x="9" y="10"/>
                    <a:pt x="11" y="12"/>
                  </a:cubicBezTo>
                  <a:cubicBezTo>
                    <a:pt x="11" y="12"/>
                    <a:pt x="13" y="13"/>
                    <a:pt x="14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6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7" y="14"/>
                    <a:pt x="18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moveTo>
                    <a:pt x="14" y="12"/>
                  </a:moveTo>
                  <a:cubicBezTo>
                    <a:pt x="13" y="12"/>
                    <a:pt x="12" y="12"/>
                    <a:pt x="11" y="11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6"/>
                    <a:pt x="12" y="6"/>
                    <a:pt x="12" y="5"/>
                  </a:cubicBezTo>
                  <a:cubicBezTo>
                    <a:pt x="13" y="4"/>
                    <a:pt x="13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7" y="6"/>
                    <a:pt x="18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9" y="5"/>
                  </a:moveTo>
                  <a:cubicBezTo>
                    <a:pt x="18" y="5"/>
                    <a:pt x="17" y="5"/>
                    <a:pt x="16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7" y="1"/>
                    <a:pt x="19" y="1"/>
                    <a:pt x="20" y="2"/>
                  </a:cubicBezTo>
                  <a:cubicBezTo>
                    <a:pt x="20" y="3"/>
                    <a:pt x="21" y="4"/>
                    <a:pt x="21" y="4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moveTo>
                    <a:pt x="16" y="0"/>
                  </a:move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2" y="3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9" y="4"/>
                    <a:pt x="8" y="4"/>
                    <a:pt x="8" y="5"/>
                  </a:cubicBezTo>
                  <a:cubicBezTo>
                    <a:pt x="6" y="6"/>
                    <a:pt x="6" y="8"/>
                    <a:pt x="6" y="9"/>
                  </a:cubicBezTo>
                  <a:cubicBezTo>
                    <a:pt x="6" y="11"/>
                    <a:pt x="6" y="12"/>
                    <a:pt x="7" y="14"/>
                  </a:cubicBezTo>
                  <a:cubicBezTo>
                    <a:pt x="5" y="17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3" y="17"/>
                    <a:pt x="13" y="17"/>
                    <a:pt x="14" y="17"/>
                  </a:cubicBezTo>
                  <a:cubicBezTo>
                    <a:pt x="15" y="17"/>
                    <a:pt x="17" y="16"/>
                    <a:pt x="18" y="15"/>
                  </a:cubicBezTo>
                  <a:cubicBezTo>
                    <a:pt x="20" y="14"/>
                    <a:pt x="20" y="11"/>
                    <a:pt x="19" y="9"/>
                  </a:cubicBezTo>
                  <a:cubicBezTo>
                    <a:pt x="19" y="9"/>
                    <a:pt x="19" y="8"/>
                    <a:pt x="20" y="8"/>
                  </a:cubicBezTo>
                  <a:cubicBezTo>
                    <a:pt x="20" y="7"/>
                    <a:pt x="21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1" y="2"/>
                    <a:pt x="20" y="1"/>
                  </a:cubicBezTo>
                  <a:cubicBezTo>
                    <a:pt x="19" y="0"/>
                    <a:pt x="18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Freeform 201"/>
            <p:cNvSpPr>
              <a:spLocks noEditPoints="1"/>
            </p:cNvSpPr>
            <p:nvPr/>
          </p:nvSpPr>
          <p:spPr bwMode="auto">
            <a:xfrm>
              <a:off x="3432" y="2091"/>
              <a:ext cx="83" cy="117"/>
            </a:xfrm>
            <a:custGeom>
              <a:avLst/>
              <a:gdLst>
                <a:gd name="T0" fmla="*/ 27 w 35"/>
                <a:gd name="T1" fmla="*/ 48 h 49"/>
                <a:gd name="T2" fmla="*/ 24 w 35"/>
                <a:gd name="T3" fmla="*/ 44 h 49"/>
                <a:gd name="T4" fmla="*/ 29 w 35"/>
                <a:gd name="T5" fmla="*/ 48 h 49"/>
                <a:gd name="T6" fmla="*/ 22 w 35"/>
                <a:gd name="T7" fmla="*/ 47 h 49"/>
                <a:gd name="T8" fmla="*/ 30 w 35"/>
                <a:gd name="T9" fmla="*/ 48 h 49"/>
                <a:gd name="T10" fmla="*/ 17 w 35"/>
                <a:gd name="T11" fmla="*/ 46 h 49"/>
                <a:gd name="T12" fmla="*/ 14 w 35"/>
                <a:gd name="T13" fmla="*/ 44 h 49"/>
                <a:gd name="T14" fmla="*/ 13 w 35"/>
                <a:gd name="T15" fmla="*/ 40 h 49"/>
                <a:gd name="T16" fmla="*/ 15 w 35"/>
                <a:gd name="T17" fmla="*/ 41 h 49"/>
                <a:gd name="T18" fmla="*/ 12 w 35"/>
                <a:gd name="T19" fmla="*/ 39 h 49"/>
                <a:gd name="T20" fmla="*/ 11 w 35"/>
                <a:gd name="T21" fmla="*/ 38 h 49"/>
                <a:gd name="T22" fmla="*/ 8 w 35"/>
                <a:gd name="T23" fmla="*/ 36 h 49"/>
                <a:gd name="T24" fmla="*/ 7 w 35"/>
                <a:gd name="T25" fmla="*/ 33 h 49"/>
                <a:gd name="T26" fmla="*/ 3 w 35"/>
                <a:gd name="T27" fmla="*/ 29 h 49"/>
                <a:gd name="T28" fmla="*/ 4 w 35"/>
                <a:gd name="T29" fmla="*/ 29 h 49"/>
                <a:gd name="T30" fmla="*/ 5 w 35"/>
                <a:gd name="T31" fmla="*/ 29 h 49"/>
                <a:gd name="T32" fmla="*/ 20 w 35"/>
                <a:gd name="T33" fmla="*/ 29 h 49"/>
                <a:gd name="T34" fmla="*/ 18 w 35"/>
                <a:gd name="T35" fmla="*/ 29 h 49"/>
                <a:gd name="T36" fmla="*/ 24 w 35"/>
                <a:gd name="T37" fmla="*/ 29 h 49"/>
                <a:gd name="T38" fmla="*/ 23 w 35"/>
                <a:gd name="T39" fmla="*/ 32 h 49"/>
                <a:gd name="T40" fmla="*/ 27 w 35"/>
                <a:gd name="T41" fmla="*/ 29 h 49"/>
                <a:gd name="T42" fmla="*/ 29 w 35"/>
                <a:gd name="T43" fmla="*/ 29 h 49"/>
                <a:gd name="T44" fmla="*/ 1 w 35"/>
                <a:gd name="T45" fmla="*/ 29 h 49"/>
                <a:gd name="T46" fmla="*/ 1 w 35"/>
                <a:gd name="T47" fmla="*/ 23 h 49"/>
                <a:gd name="T48" fmla="*/ 3 w 35"/>
                <a:gd name="T49" fmla="*/ 23 h 49"/>
                <a:gd name="T50" fmla="*/ 22 w 35"/>
                <a:gd name="T51" fmla="*/ 21 h 49"/>
                <a:gd name="T52" fmla="*/ 20 w 35"/>
                <a:gd name="T53" fmla="*/ 23 h 49"/>
                <a:gd name="T54" fmla="*/ 23 w 35"/>
                <a:gd name="T55" fmla="*/ 23 h 49"/>
                <a:gd name="T56" fmla="*/ 16 w 35"/>
                <a:gd name="T57" fmla="*/ 23 h 49"/>
                <a:gd name="T58" fmla="*/ 18 w 35"/>
                <a:gd name="T59" fmla="*/ 23 h 49"/>
                <a:gd name="T60" fmla="*/ 26 w 35"/>
                <a:gd name="T61" fmla="*/ 21 h 49"/>
                <a:gd name="T62" fmla="*/ 28 w 35"/>
                <a:gd name="T63" fmla="*/ 21 h 49"/>
                <a:gd name="T64" fmla="*/ 5 w 35"/>
                <a:gd name="T65" fmla="*/ 21 h 49"/>
                <a:gd name="T66" fmla="*/ 1 w 35"/>
                <a:gd name="T67" fmla="*/ 21 h 49"/>
                <a:gd name="T68" fmla="*/ 18 w 35"/>
                <a:gd name="T69" fmla="*/ 15 h 49"/>
                <a:gd name="T70" fmla="*/ 18 w 35"/>
                <a:gd name="T71" fmla="*/ 14 h 49"/>
                <a:gd name="T72" fmla="*/ 30 w 35"/>
                <a:gd name="T73" fmla="*/ 12 h 49"/>
                <a:gd name="T74" fmla="*/ 22 w 35"/>
                <a:gd name="T75" fmla="*/ 10 h 49"/>
                <a:gd name="T76" fmla="*/ 30 w 35"/>
                <a:gd name="T77" fmla="*/ 10 h 49"/>
                <a:gd name="T78" fmla="*/ 23 w 35"/>
                <a:gd name="T79" fmla="*/ 11 h 49"/>
                <a:gd name="T80" fmla="*/ 28 w 35"/>
                <a:gd name="T81" fmla="*/ 9 h 49"/>
                <a:gd name="T82" fmla="*/ 24 w 35"/>
                <a:gd name="T83" fmla="*/ 11 h 49"/>
                <a:gd name="T84" fmla="*/ 33 w 35"/>
                <a:gd name="T85" fmla="*/ 10 h 49"/>
                <a:gd name="T86" fmla="*/ 16 w 35"/>
                <a:gd name="T87" fmla="*/ 15 h 49"/>
                <a:gd name="T88" fmla="*/ 18 w 35"/>
                <a:gd name="T89" fmla="*/ 20 h 49"/>
                <a:gd name="T90" fmla="*/ 14 w 35"/>
                <a:gd name="T91" fmla="*/ 24 h 49"/>
                <a:gd name="T92" fmla="*/ 19 w 35"/>
                <a:gd name="T93" fmla="*/ 28 h 49"/>
                <a:gd name="T94" fmla="*/ 17 w 35"/>
                <a:gd name="T95" fmla="*/ 32 h 49"/>
                <a:gd name="T96" fmla="*/ 8 w 35"/>
                <a:gd name="T97" fmla="*/ 28 h 49"/>
                <a:gd name="T98" fmla="*/ 3 w 35"/>
                <a:gd name="T99" fmla="*/ 25 h 49"/>
                <a:gd name="T100" fmla="*/ 4 w 35"/>
                <a:gd name="T101" fmla="*/ 20 h 49"/>
                <a:gd name="T102" fmla="*/ 26 w 35"/>
                <a:gd name="T103" fmla="*/ 0 h 49"/>
                <a:gd name="T104" fmla="*/ 2 w 35"/>
                <a:gd name="T105" fmla="*/ 15 h 49"/>
                <a:gd name="T106" fmla="*/ 0 w 35"/>
                <a:gd name="T107" fmla="*/ 24 h 49"/>
                <a:gd name="T108" fmla="*/ 2 w 35"/>
                <a:gd name="T109" fmla="*/ 24 h 49"/>
                <a:gd name="T110" fmla="*/ 1 w 35"/>
                <a:gd name="T111" fmla="*/ 34 h 49"/>
                <a:gd name="T112" fmla="*/ 28 w 35"/>
                <a:gd name="T113" fmla="*/ 49 h 49"/>
                <a:gd name="T114" fmla="*/ 35 w 35"/>
                <a:gd name="T115" fmla="*/ 43 h 49"/>
                <a:gd name="T116" fmla="*/ 28 w 35"/>
                <a:gd name="T117" fmla="*/ 33 h 49"/>
                <a:gd name="T118" fmla="*/ 29 w 35"/>
                <a:gd name="T119" fmla="*/ 23 h 49"/>
                <a:gd name="T120" fmla="*/ 21 w 35"/>
                <a:gd name="T121" fmla="*/ 15 h 49"/>
                <a:gd name="T122" fmla="*/ 34 w 35"/>
                <a:gd name="T123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49">
                  <a:moveTo>
                    <a:pt x="32" y="48"/>
                  </a:moveTo>
                  <a:cubicBezTo>
                    <a:pt x="32" y="47"/>
                    <a:pt x="33" y="46"/>
                    <a:pt x="33" y="45"/>
                  </a:cubicBezTo>
                  <a:cubicBezTo>
                    <a:pt x="33" y="46"/>
                    <a:pt x="33" y="47"/>
                    <a:pt x="33" y="47"/>
                  </a:cubicBezTo>
                  <a:cubicBezTo>
                    <a:pt x="33" y="48"/>
                    <a:pt x="32" y="48"/>
                    <a:pt x="32" y="48"/>
                  </a:cubicBezTo>
                  <a:moveTo>
                    <a:pt x="27" y="45"/>
                  </a:moveTo>
                  <a:cubicBezTo>
                    <a:pt x="27" y="45"/>
                    <a:pt x="28" y="45"/>
                    <a:pt x="28" y="44"/>
                  </a:cubicBezTo>
                  <a:cubicBezTo>
                    <a:pt x="28" y="46"/>
                    <a:pt x="27" y="47"/>
                    <a:pt x="27" y="48"/>
                  </a:cubicBezTo>
                  <a:cubicBezTo>
                    <a:pt x="26" y="48"/>
                    <a:pt x="25" y="48"/>
                    <a:pt x="25" y="48"/>
                  </a:cubicBezTo>
                  <a:cubicBezTo>
                    <a:pt x="25" y="47"/>
                    <a:pt x="26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moveTo>
                    <a:pt x="24" y="48"/>
                  </a:moveTo>
                  <a:cubicBezTo>
                    <a:pt x="24" y="48"/>
                    <a:pt x="23" y="47"/>
                    <a:pt x="23" y="47"/>
                  </a:cubicBezTo>
                  <a:cubicBezTo>
                    <a:pt x="23" y="46"/>
                    <a:pt x="23" y="45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4"/>
                    <a:pt x="26" y="44"/>
                  </a:cubicBezTo>
                  <a:cubicBezTo>
                    <a:pt x="25" y="45"/>
                    <a:pt x="25" y="46"/>
                    <a:pt x="24" y="48"/>
                  </a:cubicBezTo>
                  <a:moveTo>
                    <a:pt x="28" y="48"/>
                  </a:moveTo>
                  <a:cubicBezTo>
                    <a:pt x="28" y="48"/>
                    <a:pt x="27" y="48"/>
                    <a:pt x="27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0" y="45"/>
                    <a:pt x="30" y="46"/>
                    <a:pt x="29" y="48"/>
                  </a:cubicBezTo>
                  <a:cubicBezTo>
                    <a:pt x="29" y="48"/>
                    <a:pt x="28" y="48"/>
                    <a:pt x="28" y="48"/>
                  </a:cubicBezTo>
                  <a:moveTo>
                    <a:pt x="22" y="47"/>
                  </a:moveTo>
                  <a:cubicBezTo>
                    <a:pt x="21" y="47"/>
                    <a:pt x="21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4" y="44"/>
                  </a:cubicBezTo>
                  <a:cubicBezTo>
                    <a:pt x="23" y="45"/>
                    <a:pt x="22" y="46"/>
                    <a:pt x="22" y="47"/>
                  </a:cubicBezTo>
                  <a:moveTo>
                    <a:pt x="20" y="47"/>
                  </a:moveTo>
                  <a:cubicBezTo>
                    <a:pt x="19" y="46"/>
                    <a:pt x="18" y="46"/>
                    <a:pt x="18" y="46"/>
                  </a:cubicBezTo>
                  <a:cubicBezTo>
                    <a:pt x="18" y="45"/>
                    <a:pt x="19" y="44"/>
                    <a:pt x="19" y="43"/>
                  </a:cubicBezTo>
                  <a:cubicBezTo>
                    <a:pt x="20" y="43"/>
                    <a:pt x="21" y="44"/>
                    <a:pt x="21" y="4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7"/>
                    <a:pt x="20" y="47"/>
                    <a:pt x="20" y="47"/>
                  </a:cubicBezTo>
                  <a:moveTo>
                    <a:pt x="30" y="48"/>
                  </a:moveTo>
                  <a:cubicBezTo>
                    <a:pt x="30" y="46"/>
                    <a:pt x="31" y="45"/>
                    <a:pt x="32" y="44"/>
                  </a:cubicBezTo>
                  <a:cubicBezTo>
                    <a:pt x="33" y="44"/>
                    <a:pt x="33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2" y="46"/>
                    <a:pt x="31" y="48"/>
                  </a:cubicBezTo>
                  <a:cubicBezTo>
                    <a:pt x="31" y="48"/>
                    <a:pt x="30" y="48"/>
                    <a:pt x="30" y="48"/>
                  </a:cubicBezTo>
                  <a:moveTo>
                    <a:pt x="17" y="46"/>
                  </a:moveTo>
                  <a:cubicBezTo>
                    <a:pt x="17" y="45"/>
                    <a:pt x="17" y="45"/>
                    <a:pt x="16" y="45"/>
                  </a:cubicBezTo>
                  <a:cubicBezTo>
                    <a:pt x="17" y="44"/>
                    <a:pt x="17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4"/>
                    <a:pt x="18" y="45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moveTo>
                    <a:pt x="16" y="45"/>
                  </a:moveTo>
                  <a:cubicBezTo>
                    <a:pt x="15" y="45"/>
                    <a:pt x="15" y="44"/>
                    <a:pt x="14" y="44"/>
                  </a:cubicBezTo>
                  <a:cubicBezTo>
                    <a:pt x="15" y="43"/>
                    <a:pt x="15" y="43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7" y="42"/>
                    <a:pt x="17" y="42"/>
                  </a:cubicBezTo>
                  <a:cubicBezTo>
                    <a:pt x="17" y="43"/>
                    <a:pt x="16" y="44"/>
                    <a:pt x="16" y="45"/>
                  </a:cubicBezTo>
                  <a:moveTo>
                    <a:pt x="14" y="44"/>
                  </a:moveTo>
                  <a:cubicBezTo>
                    <a:pt x="13" y="43"/>
                    <a:pt x="12" y="42"/>
                    <a:pt x="12" y="42"/>
                  </a:cubicBezTo>
                  <a:cubicBezTo>
                    <a:pt x="12" y="41"/>
                    <a:pt x="12" y="40"/>
                    <a:pt x="13" y="40"/>
                  </a:cubicBezTo>
                  <a:cubicBezTo>
                    <a:pt x="13" y="40"/>
                    <a:pt x="14" y="40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3" y="42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2"/>
                    <a:pt x="14" y="42"/>
                    <a:pt x="15" y="4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4" y="43"/>
                    <a:pt x="14" y="44"/>
                  </a:cubicBezTo>
                  <a:moveTo>
                    <a:pt x="11" y="41"/>
                  </a:moveTo>
                  <a:cubicBezTo>
                    <a:pt x="11" y="41"/>
                    <a:pt x="11" y="41"/>
                    <a:pt x="10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1"/>
                    <a:pt x="11" y="41"/>
                  </a:cubicBezTo>
                  <a:moveTo>
                    <a:pt x="10" y="40"/>
                  </a:moveTo>
                  <a:cubicBezTo>
                    <a:pt x="10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0" y="39"/>
                    <a:pt x="10" y="40"/>
                  </a:cubicBezTo>
                  <a:moveTo>
                    <a:pt x="9" y="38"/>
                  </a:moveTo>
                  <a:cubicBezTo>
                    <a:pt x="9" y="38"/>
                    <a:pt x="8" y="37"/>
                    <a:pt x="8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9" y="38"/>
                    <a:pt x="9" y="38"/>
                    <a:pt x="9" y="38"/>
                  </a:cubicBezTo>
                  <a:moveTo>
                    <a:pt x="8" y="36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34"/>
                    <a:pt x="8" y="34"/>
                    <a:pt x="8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6"/>
                    <a:pt x="8" y="36"/>
                    <a:pt x="8" y="36"/>
                  </a:cubicBezTo>
                  <a:moveTo>
                    <a:pt x="7" y="34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0"/>
                  </a:cubicBezTo>
                  <a:cubicBezTo>
                    <a:pt x="7" y="31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3"/>
                    <a:pt x="7" y="34"/>
                    <a:pt x="7" y="3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31"/>
                    <a:pt x="2" y="32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3" y="29"/>
                    <a:pt x="3" y="29"/>
                  </a:cubicBezTo>
                  <a:moveTo>
                    <a:pt x="2" y="33"/>
                  </a:moveTo>
                  <a:cubicBezTo>
                    <a:pt x="3" y="32"/>
                    <a:pt x="3" y="31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31"/>
                    <a:pt x="4" y="32"/>
                    <a:pt x="3" y="33"/>
                  </a:cubicBezTo>
                  <a:cubicBezTo>
                    <a:pt x="2" y="33"/>
                    <a:pt x="2" y="33"/>
                    <a:pt x="2" y="33"/>
                  </a:cubicBezTo>
                  <a:moveTo>
                    <a:pt x="4" y="33"/>
                  </a:moveTo>
                  <a:cubicBezTo>
                    <a:pt x="4" y="32"/>
                    <a:pt x="5" y="31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31"/>
                    <a:pt x="20" y="30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1" y="30"/>
                    <a:pt x="21" y="31"/>
                    <a:pt x="20" y="32"/>
                  </a:cubicBezTo>
                  <a:cubicBezTo>
                    <a:pt x="19" y="32"/>
                    <a:pt x="19" y="32"/>
                    <a:pt x="19" y="32"/>
                  </a:cubicBezTo>
                  <a:moveTo>
                    <a:pt x="18" y="32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7" y="30"/>
                    <a:pt x="18" y="30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20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moveTo>
                    <a:pt x="21" y="32"/>
                  </a:moveTo>
                  <a:cubicBezTo>
                    <a:pt x="21" y="31"/>
                    <a:pt x="22" y="30"/>
                    <a:pt x="22" y="29"/>
                  </a:cubicBezTo>
                  <a:cubicBezTo>
                    <a:pt x="23" y="29"/>
                    <a:pt x="24" y="29"/>
                    <a:pt x="24" y="29"/>
                  </a:cubicBezTo>
                  <a:cubicBezTo>
                    <a:pt x="23" y="30"/>
                    <a:pt x="23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moveTo>
                    <a:pt x="17" y="30"/>
                  </a:moveTo>
                  <a:cubicBezTo>
                    <a:pt x="16" y="30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30"/>
                    <a:pt x="17" y="30"/>
                  </a:cubicBezTo>
                  <a:moveTo>
                    <a:pt x="23" y="32"/>
                  </a:moveTo>
                  <a:cubicBezTo>
                    <a:pt x="23" y="31"/>
                    <a:pt x="24" y="30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5" y="30"/>
                    <a:pt x="25" y="31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moveTo>
                    <a:pt x="25" y="32"/>
                  </a:moveTo>
                  <a:cubicBezTo>
                    <a:pt x="25" y="31"/>
                    <a:pt x="26" y="30"/>
                    <a:pt x="27" y="29"/>
                  </a:cubicBezTo>
                  <a:cubicBezTo>
                    <a:pt x="27" y="29"/>
                    <a:pt x="28" y="29"/>
                    <a:pt x="28" y="29"/>
                  </a:cubicBezTo>
                  <a:cubicBezTo>
                    <a:pt x="28" y="30"/>
                    <a:pt x="27" y="30"/>
                    <a:pt x="27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moveTo>
                    <a:pt x="27" y="32"/>
                  </a:moveTo>
                  <a:cubicBezTo>
                    <a:pt x="27" y="31"/>
                    <a:pt x="27" y="31"/>
                    <a:pt x="27" y="31"/>
                  </a:cubicBezTo>
                  <a:cubicBezTo>
                    <a:pt x="28" y="31"/>
                    <a:pt x="28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moveTo>
                    <a:pt x="1" y="29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1" y="23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3" y="23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2"/>
                    <a:pt x="4" y="22"/>
                    <a:pt x="4" y="23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22" y="21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9" y="22"/>
                    <a:pt x="19" y="22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moveTo>
                    <a:pt x="22" y="23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5" y="21"/>
                    <a:pt x="25" y="21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2" y="23"/>
                  </a:cubicBezTo>
                  <a:moveTo>
                    <a:pt x="15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7" y="22"/>
                    <a:pt x="16" y="22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18" y="22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moveTo>
                    <a:pt x="15" y="22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moveTo>
                    <a:pt x="24" y="23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8" y="21"/>
                    <a:pt x="28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7" y="23"/>
                    <a:pt x="27" y="23"/>
                    <a:pt x="26" y="2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4" y="23"/>
                  </a:cubicBezTo>
                  <a:moveTo>
                    <a:pt x="4" y="23"/>
                  </a:moveTo>
                  <a:cubicBezTo>
                    <a:pt x="5" y="22"/>
                    <a:pt x="5" y="22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3"/>
                  </a:cubicBezTo>
                  <a:cubicBezTo>
                    <a:pt x="4" y="23"/>
                    <a:pt x="4" y="23"/>
                    <a:pt x="4" y="23"/>
                  </a:cubicBezTo>
                  <a:moveTo>
                    <a:pt x="1" y="21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20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8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19" y="12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1" y="13"/>
                    <a:pt x="31" y="13"/>
                    <a:pt x="31" y="13"/>
                  </a:cubicBezTo>
                  <a:moveTo>
                    <a:pt x="30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0" y="11"/>
                    <a:pt x="31" y="11"/>
                    <a:pt x="31" y="10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0" y="12"/>
                    <a:pt x="30" y="12"/>
                    <a:pt x="30" y="12"/>
                  </a:cubicBezTo>
                  <a:moveTo>
                    <a:pt x="19" y="13"/>
                  </a:moveTo>
                  <a:cubicBezTo>
                    <a:pt x="20" y="12"/>
                    <a:pt x="20" y="11"/>
                    <a:pt x="20" y="11"/>
                  </a:cubicBezTo>
                  <a:cubicBezTo>
                    <a:pt x="21" y="10"/>
                    <a:pt x="21" y="10"/>
                    <a:pt x="22" y="10"/>
                  </a:cubicBezTo>
                  <a:cubicBezTo>
                    <a:pt x="21" y="11"/>
                    <a:pt x="21" y="11"/>
                    <a:pt x="21" y="12"/>
                  </a:cubicBezTo>
                  <a:cubicBezTo>
                    <a:pt x="20" y="12"/>
                    <a:pt x="20" y="13"/>
                    <a:pt x="19" y="13"/>
                  </a:cubicBezTo>
                  <a:moveTo>
                    <a:pt x="29" y="12"/>
                  </a:moveTo>
                  <a:cubicBezTo>
                    <a:pt x="29" y="12"/>
                    <a:pt x="28" y="11"/>
                    <a:pt x="28" y="11"/>
                  </a:cubicBezTo>
                  <a:cubicBezTo>
                    <a:pt x="28" y="11"/>
                    <a:pt x="28" y="10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29" y="11"/>
                    <a:pt x="29" y="12"/>
                  </a:cubicBezTo>
                  <a:moveTo>
                    <a:pt x="22" y="12"/>
                  </a:moveTo>
                  <a:cubicBezTo>
                    <a:pt x="22" y="11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2" y="11"/>
                    <a:pt x="22" y="12"/>
                  </a:cubicBezTo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7" y="11"/>
                    <a:pt x="27" y="11"/>
                  </a:cubicBezTo>
                  <a:moveTo>
                    <a:pt x="24" y="11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7" y="16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9" y="10"/>
                    <a:pt x="13" y="5"/>
                    <a:pt x="19" y="3"/>
                  </a:cubicBezTo>
                  <a:cubicBezTo>
                    <a:pt x="21" y="2"/>
                    <a:pt x="23" y="1"/>
                    <a:pt x="26" y="1"/>
                  </a:cubicBezTo>
                  <a:cubicBezTo>
                    <a:pt x="28" y="1"/>
                    <a:pt x="31" y="2"/>
                    <a:pt x="33" y="3"/>
                  </a:cubicBezTo>
                  <a:cubicBezTo>
                    <a:pt x="33" y="5"/>
                    <a:pt x="33" y="8"/>
                    <a:pt x="33" y="10"/>
                  </a:cubicBezTo>
                  <a:cubicBezTo>
                    <a:pt x="31" y="9"/>
                    <a:pt x="29" y="8"/>
                    <a:pt x="26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0" y="9"/>
                    <a:pt x="17" y="12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9" y="16"/>
                    <a:pt x="21" y="16"/>
                  </a:cubicBezTo>
                  <a:cubicBezTo>
                    <a:pt x="23" y="16"/>
                    <a:pt x="25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9" y="19"/>
                    <a:pt x="29" y="20"/>
                  </a:cubicBezTo>
                  <a:cubicBezTo>
                    <a:pt x="26" y="20"/>
                    <a:pt x="24" y="20"/>
                    <a:pt x="22" y="20"/>
                  </a:cubicBezTo>
                  <a:cubicBezTo>
                    <a:pt x="21" y="20"/>
                    <a:pt x="20" y="20"/>
                    <a:pt x="18" y="20"/>
                  </a:cubicBezTo>
                  <a:cubicBezTo>
                    <a:pt x="17" y="20"/>
                    <a:pt x="16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4"/>
                    <a:pt x="17" y="24"/>
                    <a:pt x="19" y="24"/>
                  </a:cubicBezTo>
                  <a:cubicBezTo>
                    <a:pt x="20" y="24"/>
                    <a:pt x="20" y="24"/>
                    <a:pt x="21" y="24"/>
                  </a:cubicBezTo>
                  <a:cubicBezTo>
                    <a:pt x="24" y="24"/>
                    <a:pt x="27" y="24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6" y="28"/>
                    <a:pt x="24" y="28"/>
                    <a:pt x="22" y="28"/>
                  </a:cubicBezTo>
                  <a:cubicBezTo>
                    <a:pt x="21" y="28"/>
                    <a:pt x="20" y="28"/>
                    <a:pt x="19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6"/>
                    <a:pt x="22" y="38"/>
                    <a:pt x="26" y="38"/>
                  </a:cubicBezTo>
                  <a:cubicBezTo>
                    <a:pt x="29" y="38"/>
                    <a:pt x="32" y="37"/>
                    <a:pt x="34" y="36"/>
                  </a:cubicBezTo>
                  <a:cubicBezTo>
                    <a:pt x="34" y="38"/>
                    <a:pt x="34" y="40"/>
                    <a:pt x="34" y="42"/>
                  </a:cubicBezTo>
                  <a:cubicBezTo>
                    <a:pt x="32" y="43"/>
                    <a:pt x="29" y="43"/>
                    <a:pt x="27" y="43"/>
                  </a:cubicBezTo>
                  <a:cubicBezTo>
                    <a:pt x="22" y="43"/>
                    <a:pt x="17" y="42"/>
                    <a:pt x="15" y="40"/>
                  </a:cubicBezTo>
                  <a:cubicBezTo>
                    <a:pt x="11" y="37"/>
                    <a:pt x="9" y="33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4" y="28"/>
                    <a:pt x="3" y="28"/>
                  </a:cubicBezTo>
                  <a:cubicBezTo>
                    <a:pt x="3" y="28"/>
                    <a:pt x="3" y="28"/>
                    <a:pt x="2" y="28"/>
                  </a:cubicBezTo>
                  <a:cubicBezTo>
                    <a:pt x="2" y="27"/>
                    <a:pt x="2" y="26"/>
                    <a:pt x="3" y="25"/>
                  </a:cubicBezTo>
                  <a:cubicBezTo>
                    <a:pt x="4" y="25"/>
                    <a:pt x="5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2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4" y="16"/>
                    <a:pt x="5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26" y="0"/>
                  </a:moveTo>
                  <a:cubicBezTo>
                    <a:pt x="23" y="0"/>
                    <a:pt x="21" y="1"/>
                    <a:pt x="18" y="2"/>
                  </a:cubicBezTo>
                  <a:cubicBezTo>
                    <a:pt x="11" y="5"/>
                    <a:pt x="8" y="11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4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5" y="34"/>
                    <a:pt x="6" y="34"/>
                  </a:cubicBezTo>
                  <a:cubicBezTo>
                    <a:pt x="7" y="37"/>
                    <a:pt x="11" y="49"/>
                    <a:pt x="28" y="49"/>
                  </a:cubicBezTo>
                  <a:cubicBezTo>
                    <a:pt x="30" y="49"/>
                    <a:pt x="32" y="49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6"/>
                    <a:pt x="34" y="44"/>
                  </a:cubicBezTo>
                  <a:cubicBezTo>
                    <a:pt x="35" y="44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39"/>
                    <a:pt x="35" y="37"/>
                    <a:pt x="35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2" y="36"/>
                    <a:pt x="30" y="37"/>
                    <a:pt x="26" y="37"/>
                  </a:cubicBezTo>
                  <a:cubicBezTo>
                    <a:pt x="23" y="37"/>
                    <a:pt x="20" y="35"/>
                    <a:pt x="1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30" y="25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19"/>
                    <a:pt x="30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5" y="15"/>
                    <a:pt x="23" y="15"/>
                    <a:pt x="21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21" y="13"/>
                    <a:pt x="22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2"/>
                    <a:pt x="29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9"/>
                    <a:pt x="34" y="5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29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Freeform 202"/>
            <p:cNvSpPr>
              <a:spLocks noEditPoints="1"/>
            </p:cNvSpPr>
            <p:nvPr/>
          </p:nvSpPr>
          <p:spPr bwMode="auto">
            <a:xfrm>
              <a:off x="3344" y="2039"/>
              <a:ext cx="76" cy="169"/>
            </a:xfrm>
            <a:custGeom>
              <a:avLst/>
              <a:gdLst>
                <a:gd name="T0" fmla="*/ 24 w 32"/>
                <a:gd name="T1" fmla="*/ 69 h 71"/>
                <a:gd name="T2" fmla="*/ 26 w 32"/>
                <a:gd name="T3" fmla="*/ 70 h 71"/>
                <a:gd name="T4" fmla="*/ 27 w 32"/>
                <a:gd name="T5" fmla="*/ 69 h 71"/>
                <a:gd name="T6" fmla="*/ 29 w 32"/>
                <a:gd name="T7" fmla="*/ 67 h 71"/>
                <a:gd name="T8" fmla="*/ 29 w 32"/>
                <a:gd name="T9" fmla="*/ 67 h 71"/>
                <a:gd name="T10" fmla="*/ 27 w 32"/>
                <a:gd name="T11" fmla="*/ 66 h 71"/>
                <a:gd name="T12" fmla="*/ 28 w 32"/>
                <a:gd name="T13" fmla="*/ 68 h 71"/>
                <a:gd name="T14" fmla="*/ 27 w 32"/>
                <a:gd name="T15" fmla="*/ 65 h 71"/>
                <a:gd name="T16" fmla="*/ 25 w 32"/>
                <a:gd name="T17" fmla="*/ 61 h 71"/>
                <a:gd name="T18" fmla="*/ 19 w 32"/>
                <a:gd name="T19" fmla="*/ 52 h 71"/>
                <a:gd name="T20" fmla="*/ 20 w 32"/>
                <a:gd name="T21" fmla="*/ 52 h 71"/>
                <a:gd name="T22" fmla="*/ 20 w 32"/>
                <a:gd name="T23" fmla="*/ 50 h 71"/>
                <a:gd name="T24" fmla="*/ 16 w 32"/>
                <a:gd name="T25" fmla="*/ 40 h 71"/>
                <a:gd name="T26" fmla="*/ 19 w 32"/>
                <a:gd name="T27" fmla="*/ 47 h 71"/>
                <a:gd name="T28" fmla="*/ 18 w 32"/>
                <a:gd name="T29" fmla="*/ 45 h 71"/>
                <a:gd name="T30" fmla="*/ 18 w 32"/>
                <a:gd name="T31" fmla="*/ 40 h 71"/>
                <a:gd name="T32" fmla="*/ 17 w 32"/>
                <a:gd name="T33" fmla="*/ 34 h 71"/>
                <a:gd name="T34" fmla="*/ 18 w 32"/>
                <a:gd name="T35" fmla="*/ 39 h 71"/>
                <a:gd name="T36" fmla="*/ 19 w 32"/>
                <a:gd name="T37" fmla="*/ 26 h 71"/>
                <a:gd name="T38" fmla="*/ 19 w 32"/>
                <a:gd name="T39" fmla="*/ 28 h 71"/>
                <a:gd name="T40" fmla="*/ 20 w 32"/>
                <a:gd name="T41" fmla="*/ 32 h 71"/>
                <a:gd name="T42" fmla="*/ 21 w 32"/>
                <a:gd name="T43" fmla="*/ 28 h 71"/>
                <a:gd name="T44" fmla="*/ 21 w 32"/>
                <a:gd name="T45" fmla="*/ 28 h 71"/>
                <a:gd name="T46" fmla="*/ 20 w 32"/>
                <a:gd name="T47" fmla="*/ 28 h 71"/>
                <a:gd name="T48" fmla="*/ 19 w 32"/>
                <a:gd name="T49" fmla="*/ 25 h 71"/>
                <a:gd name="T50" fmla="*/ 21 w 32"/>
                <a:gd name="T51" fmla="*/ 29 h 71"/>
                <a:gd name="T52" fmla="*/ 21 w 32"/>
                <a:gd name="T53" fmla="*/ 21 h 71"/>
                <a:gd name="T54" fmla="*/ 24 w 32"/>
                <a:gd name="T55" fmla="*/ 25 h 71"/>
                <a:gd name="T56" fmla="*/ 25 w 32"/>
                <a:gd name="T57" fmla="*/ 25 h 71"/>
                <a:gd name="T58" fmla="*/ 25 w 32"/>
                <a:gd name="T59" fmla="*/ 21 h 71"/>
                <a:gd name="T60" fmla="*/ 26 w 32"/>
                <a:gd name="T61" fmla="*/ 25 h 71"/>
                <a:gd name="T62" fmla="*/ 27 w 32"/>
                <a:gd name="T63" fmla="*/ 21 h 71"/>
                <a:gd name="T64" fmla="*/ 29 w 32"/>
                <a:gd name="T65" fmla="*/ 24 h 71"/>
                <a:gd name="T66" fmla="*/ 29 w 32"/>
                <a:gd name="T67" fmla="*/ 21 h 71"/>
                <a:gd name="T68" fmla="*/ 31 w 32"/>
                <a:gd name="T69" fmla="*/ 24 h 71"/>
                <a:gd name="T70" fmla="*/ 8 w 32"/>
                <a:gd name="T71" fmla="*/ 23 h 71"/>
                <a:gd name="T72" fmla="*/ 9 w 32"/>
                <a:gd name="T73" fmla="*/ 23 h 71"/>
                <a:gd name="T74" fmla="*/ 7 w 32"/>
                <a:gd name="T75" fmla="*/ 21 h 71"/>
                <a:gd name="T76" fmla="*/ 7 w 32"/>
                <a:gd name="T77" fmla="*/ 23 h 71"/>
                <a:gd name="T78" fmla="*/ 6 w 32"/>
                <a:gd name="T79" fmla="*/ 20 h 71"/>
                <a:gd name="T80" fmla="*/ 25 w 32"/>
                <a:gd name="T81" fmla="*/ 4 h 71"/>
                <a:gd name="T82" fmla="*/ 23 w 32"/>
                <a:gd name="T83" fmla="*/ 69 h 71"/>
                <a:gd name="T84" fmla="*/ 11 w 32"/>
                <a:gd name="T85" fmla="*/ 20 h 71"/>
                <a:gd name="T86" fmla="*/ 16 w 32"/>
                <a:gd name="T87" fmla="*/ 8 h 71"/>
                <a:gd name="T88" fmla="*/ 25 w 32"/>
                <a:gd name="T89" fmla="*/ 20 h 71"/>
                <a:gd name="T90" fmla="*/ 23 w 32"/>
                <a:gd name="T91" fmla="*/ 69 h 71"/>
                <a:gd name="T92" fmla="*/ 15 w 32"/>
                <a:gd name="T93" fmla="*/ 7 h 71"/>
                <a:gd name="T94" fmla="*/ 3 w 32"/>
                <a:gd name="T95" fmla="*/ 20 h 71"/>
                <a:gd name="T96" fmla="*/ 8 w 32"/>
                <a:gd name="T97" fmla="*/ 24 h 71"/>
                <a:gd name="T98" fmla="*/ 23 w 32"/>
                <a:gd name="T99" fmla="*/ 70 h 71"/>
                <a:gd name="T100" fmla="*/ 26 w 32"/>
                <a:gd name="T101" fmla="*/ 71 h 71"/>
                <a:gd name="T102" fmla="*/ 30 w 32"/>
                <a:gd name="T103" fmla="*/ 66 h 71"/>
                <a:gd name="T104" fmla="*/ 23 w 32"/>
                <a:gd name="T105" fmla="*/ 26 h 71"/>
                <a:gd name="T106" fmla="*/ 32 w 32"/>
                <a:gd name="T107" fmla="*/ 25 h 71"/>
                <a:gd name="T108" fmla="*/ 32 w 32"/>
                <a:gd name="T109" fmla="*/ 25 h 71"/>
                <a:gd name="T110" fmla="*/ 32 w 32"/>
                <a:gd name="T111" fmla="*/ 25 h 71"/>
                <a:gd name="T112" fmla="*/ 27 w 32"/>
                <a:gd name="T113" fmla="*/ 6 h 71"/>
                <a:gd name="T114" fmla="*/ 24 w 32"/>
                <a:gd name="T1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" h="71">
                  <a:moveTo>
                    <a:pt x="26" y="70"/>
                  </a:moveTo>
                  <a:cubicBezTo>
                    <a:pt x="25" y="70"/>
                    <a:pt x="25" y="70"/>
                    <a:pt x="25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70"/>
                    <a:pt x="26" y="70"/>
                    <a:pt x="26" y="70"/>
                  </a:cubicBezTo>
                  <a:moveTo>
                    <a:pt x="26" y="70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7" y="68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70"/>
                    <a:pt x="26" y="70"/>
                    <a:pt x="26" y="70"/>
                  </a:cubicBezTo>
                  <a:moveTo>
                    <a:pt x="29" y="67"/>
                  </a:moveTo>
                  <a:cubicBezTo>
                    <a:pt x="28" y="66"/>
                    <a:pt x="28" y="66"/>
                    <a:pt x="28" y="66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moveTo>
                    <a:pt x="27" y="69"/>
                  </a:moveTo>
                  <a:cubicBezTo>
                    <a:pt x="27" y="68"/>
                    <a:pt x="27" y="67"/>
                    <a:pt x="27" y="67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7" y="69"/>
                    <a:pt x="27" y="69"/>
                    <a:pt x="27" y="69"/>
                  </a:cubicBezTo>
                  <a:moveTo>
                    <a:pt x="28" y="65"/>
                  </a:moveTo>
                  <a:cubicBezTo>
                    <a:pt x="27" y="65"/>
                    <a:pt x="27" y="65"/>
                    <a:pt x="27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5" y="62"/>
                    <a:pt x="22" y="59"/>
                    <a:pt x="19" y="54"/>
                  </a:cubicBezTo>
                  <a:cubicBezTo>
                    <a:pt x="21" y="56"/>
                    <a:pt x="23" y="59"/>
                    <a:pt x="25" y="61"/>
                  </a:cubicBezTo>
                  <a:cubicBezTo>
                    <a:pt x="26" y="62"/>
                    <a:pt x="27" y="63"/>
                    <a:pt x="28" y="65"/>
                  </a:cubicBezTo>
                  <a:moveTo>
                    <a:pt x="23" y="58"/>
                  </a:moveTo>
                  <a:cubicBezTo>
                    <a:pt x="21" y="56"/>
                    <a:pt x="20" y="54"/>
                    <a:pt x="19" y="52"/>
                  </a:cubicBezTo>
                  <a:cubicBezTo>
                    <a:pt x="18" y="50"/>
                    <a:pt x="17" y="48"/>
                    <a:pt x="17" y="46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50"/>
                    <a:pt x="20" y="51"/>
                    <a:pt x="20" y="52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54"/>
                    <a:pt x="22" y="56"/>
                    <a:pt x="23" y="58"/>
                  </a:cubicBezTo>
                  <a:moveTo>
                    <a:pt x="20" y="50"/>
                  </a:moveTo>
                  <a:cubicBezTo>
                    <a:pt x="19" y="49"/>
                    <a:pt x="19" y="49"/>
                    <a:pt x="19" y="48"/>
                  </a:cubicBezTo>
                  <a:cubicBezTo>
                    <a:pt x="18" y="47"/>
                    <a:pt x="17" y="46"/>
                    <a:pt x="17" y="45"/>
                  </a:cubicBezTo>
                  <a:cubicBezTo>
                    <a:pt x="16" y="43"/>
                    <a:pt x="16" y="42"/>
                    <a:pt x="16" y="40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8"/>
                    <a:pt x="19" y="49"/>
                    <a:pt x="20" y="50"/>
                  </a:cubicBezTo>
                  <a:moveTo>
                    <a:pt x="18" y="45"/>
                  </a:move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7" y="37"/>
                    <a:pt x="18" y="39"/>
                    <a:pt x="18" y="40"/>
                  </a:cubicBezTo>
                  <a:cubicBezTo>
                    <a:pt x="18" y="42"/>
                    <a:pt x="18" y="43"/>
                    <a:pt x="18" y="45"/>
                  </a:cubicBezTo>
                  <a:moveTo>
                    <a:pt x="18" y="39"/>
                  </a:moveTo>
                  <a:cubicBezTo>
                    <a:pt x="18" y="37"/>
                    <a:pt x="17" y="36"/>
                    <a:pt x="17" y="34"/>
                  </a:cubicBezTo>
                  <a:cubicBezTo>
                    <a:pt x="17" y="33"/>
                    <a:pt x="17" y="31"/>
                    <a:pt x="17" y="30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7"/>
                    <a:pt x="18" y="38"/>
                    <a:pt x="18" y="39"/>
                  </a:cubicBezTo>
                  <a:moveTo>
                    <a:pt x="19" y="34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7"/>
                    <a:pt x="19" y="26"/>
                  </a:cubicBezTo>
                  <a:cubicBezTo>
                    <a:pt x="19" y="26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9"/>
                    <a:pt x="20" y="30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3"/>
                    <a:pt x="19" y="34"/>
                    <a:pt x="19" y="34"/>
                  </a:cubicBezTo>
                  <a:moveTo>
                    <a:pt x="21" y="28"/>
                  </a:moveTo>
                  <a:cubicBezTo>
                    <a:pt x="21" y="26"/>
                    <a:pt x="21" y="24"/>
                    <a:pt x="21" y="23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6"/>
                    <a:pt x="22" y="27"/>
                    <a:pt x="21" y="28"/>
                  </a:cubicBezTo>
                  <a:moveTo>
                    <a:pt x="20" y="31"/>
                  </a:move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19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4"/>
                    <a:pt x="20" y="23"/>
                    <a:pt x="20" y="22"/>
                  </a:cubicBezTo>
                  <a:cubicBezTo>
                    <a:pt x="20" y="24"/>
                    <a:pt x="20" y="26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0" y="30"/>
                    <a:pt x="20" y="31"/>
                  </a:cubicBezTo>
                  <a:moveTo>
                    <a:pt x="23" y="24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4"/>
                    <a:pt x="23" y="24"/>
                    <a:pt x="23" y="24"/>
                  </a:cubicBezTo>
                  <a:moveTo>
                    <a:pt x="24" y="25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3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moveTo>
                    <a:pt x="26" y="25"/>
                  </a:moveTo>
                  <a:cubicBezTo>
                    <a:pt x="25" y="23"/>
                    <a:pt x="25" y="22"/>
                    <a:pt x="25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7" y="22"/>
                    <a:pt x="26" y="23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7" y="25"/>
                  </a:moveTo>
                  <a:cubicBezTo>
                    <a:pt x="27" y="23"/>
                    <a:pt x="27" y="22"/>
                    <a:pt x="27" y="21"/>
                  </a:cubicBezTo>
                  <a:cubicBezTo>
                    <a:pt x="28" y="21"/>
                    <a:pt x="28" y="21"/>
                    <a:pt x="29" y="21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7" y="24"/>
                    <a:pt x="27" y="25"/>
                  </a:cubicBezTo>
                  <a:moveTo>
                    <a:pt x="29" y="24"/>
                  </a:move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1" y="24"/>
                    <a:pt x="30" y="24"/>
                    <a:pt x="29" y="24"/>
                  </a:cubicBezTo>
                  <a:moveTo>
                    <a:pt x="9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2"/>
                    <a:pt x="9" y="23"/>
                    <a:pt x="9" y="23"/>
                  </a:cubicBezTo>
                  <a:moveTo>
                    <a:pt x="7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7" y="21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7" y="23"/>
                  </a:cubicBezTo>
                  <a:moveTo>
                    <a:pt x="6" y="23"/>
                  </a:moveTo>
                  <a:cubicBezTo>
                    <a:pt x="5" y="22"/>
                    <a:pt x="5" y="21"/>
                    <a:pt x="4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1"/>
                    <a:pt x="6" y="22"/>
                    <a:pt x="6" y="23"/>
                  </a:cubicBezTo>
                  <a:moveTo>
                    <a:pt x="27" y="12"/>
                  </a:moveTo>
                  <a:cubicBezTo>
                    <a:pt x="26" y="9"/>
                    <a:pt x="25" y="7"/>
                    <a:pt x="25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8"/>
                    <a:pt x="27" y="10"/>
                    <a:pt x="27" y="12"/>
                  </a:cubicBezTo>
                  <a:moveTo>
                    <a:pt x="23" y="69"/>
                  </a:moveTo>
                  <a:cubicBezTo>
                    <a:pt x="16" y="63"/>
                    <a:pt x="0" y="42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19"/>
                    <a:pt x="6" y="19"/>
                    <a:pt x="5" y="19"/>
                  </a:cubicBezTo>
                  <a:cubicBezTo>
                    <a:pt x="8" y="15"/>
                    <a:pt x="12" y="11"/>
                    <a:pt x="16" y="8"/>
                  </a:cubicBezTo>
                  <a:cubicBezTo>
                    <a:pt x="19" y="5"/>
                    <a:pt x="21" y="3"/>
                    <a:pt x="23" y="1"/>
                  </a:cubicBezTo>
                  <a:cubicBezTo>
                    <a:pt x="24" y="7"/>
                    <a:pt x="26" y="14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1" y="20"/>
                    <a:pt x="20" y="20"/>
                    <a:pt x="20" y="21"/>
                  </a:cubicBezTo>
                  <a:cubicBezTo>
                    <a:pt x="9" y="42"/>
                    <a:pt x="19" y="60"/>
                    <a:pt x="27" y="65"/>
                  </a:cubicBezTo>
                  <a:cubicBezTo>
                    <a:pt x="26" y="66"/>
                    <a:pt x="24" y="68"/>
                    <a:pt x="23" y="69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2"/>
                    <a:pt x="18" y="4"/>
                    <a:pt x="15" y="7"/>
                  </a:cubicBezTo>
                  <a:cubicBezTo>
                    <a:pt x="11" y="11"/>
                    <a:pt x="7" y="15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1"/>
                    <a:pt x="5" y="23"/>
                    <a:pt x="5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7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44"/>
                    <a:pt x="14" y="64"/>
                    <a:pt x="23" y="69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25" y="71"/>
                    <a:pt x="25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7" y="71"/>
                    <a:pt x="29" y="68"/>
                    <a:pt x="30" y="67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3" y="56"/>
                    <a:pt x="14" y="44"/>
                    <a:pt x="23" y="26"/>
                  </a:cubicBezTo>
                  <a:cubicBezTo>
                    <a:pt x="24" y="26"/>
                    <a:pt x="27" y="26"/>
                    <a:pt x="29" y="25"/>
                  </a:cubicBezTo>
                  <a:cubicBezTo>
                    <a:pt x="30" y="25"/>
                    <a:pt x="31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0" y="18"/>
                    <a:pt x="28" y="12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7" name="Freeform 203"/>
            <p:cNvSpPr>
              <a:spLocks noEditPoints="1"/>
            </p:cNvSpPr>
            <p:nvPr/>
          </p:nvSpPr>
          <p:spPr bwMode="auto">
            <a:xfrm>
              <a:off x="4046" y="2148"/>
              <a:ext cx="66" cy="67"/>
            </a:xfrm>
            <a:custGeom>
              <a:avLst/>
              <a:gdLst>
                <a:gd name="T0" fmla="*/ 14 w 28"/>
                <a:gd name="T1" fmla="*/ 27 h 28"/>
                <a:gd name="T2" fmla="*/ 12 w 28"/>
                <a:gd name="T3" fmla="*/ 27 h 28"/>
                <a:gd name="T4" fmla="*/ 11 w 28"/>
                <a:gd name="T5" fmla="*/ 27 h 28"/>
                <a:gd name="T6" fmla="*/ 3 w 28"/>
                <a:gd name="T7" fmla="*/ 24 h 28"/>
                <a:gd name="T8" fmla="*/ 2 w 28"/>
                <a:gd name="T9" fmla="*/ 19 h 28"/>
                <a:gd name="T10" fmla="*/ 2 w 28"/>
                <a:gd name="T11" fmla="*/ 16 h 28"/>
                <a:gd name="T12" fmla="*/ 3 w 28"/>
                <a:gd name="T13" fmla="*/ 7 h 28"/>
                <a:gd name="T14" fmla="*/ 13 w 28"/>
                <a:gd name="T15" fmla="*/ 4 h 28"/>
                <a:gd name="T16" fmla="*/ 16 w 28"/>
                <a:gd name="T17" fmla="*/ 4 h 28"/>
                <a:gd name="T18" fmla="*/ 16 w 28"/>
                <a:gd name="T19" fmla="*/ 4 h 28"/>
                <a:gd name="T20" fmla="*/ 21 w 28"/>
                <a:gd name="T21" fmla="*/ 5 h 28"/>
                <a:gd name="T22" fmla="*/ 16 w 28"/>
                <a:gd name="T23" fmla="*/ 13 h 28"/>
                <a:gd name="T24" fmla="*/ 13 w 28"/>
                <a:gd name="T25" fmla="*/ 17 h 28"/>
                <a:gd name="T26" fmla="*/ 12 w 28"/>
                <a:gd name="T27" fmla="*/ 13 h 28"/>
                <a:gd name="T28" fmla="*/ 10 w 28"/>
                <a:gd name="T29" fmla="*/ 9 h 28"/>
                <a:gd name="T30" fmla="*/ 9 w 28"/>
                <a:gd name="T31" fmla="*/ 9 h 28"/>
                <a:gd name="T32" fmla="*/ 9 w 28"/>
                <a:gd name="T33" fmla="*/ 9 h 28"/>
                <a:gd name="T34" fmla="*/ 6 w 28"/>
                <a:gd name="T35" fmla="*/ 12 h 28"/>
                <a:gd name="T36" fmla="*/ 6 w 28"/>
                <a:gd name="T37" fmla="*/ 12 h 28"/>
                <a:gd name="T38" fmla="*/ 6 w 28"/>
                <a:gd name="T39" fmla="*/ 13 h 28"/>
                <a:gd name="T40" fmla="*/ 13 w 28"/>
                <a:gd name="T41" fmla="*/ 22 h 28"/>
                <a:gd name="T42" fmla="*/ 13 w 28"/>
                <a:gd name="T43" fmla="*/ 23 h 28"/>
                <a:gd name="T44" fmla="*/ 14 w 28"/>
                <a:gd name="T45" fmla="*/ 22 h 28"/>
                <a:gd name="T46" fmla="*/ 25 w 28"/>
                <a:gd name="T47" fmla="*/ 8 h 28"/>
                <a:gd name="T48" fmla="*/ 25 w 28"/>
                <a:gd name="T49" fmla="*/ 9 h 28"/>
                <a:gd name="T50" fmla="*/ 25 w 28"/>
                <a:gd name="T51" fmla="*/ 10 h 28"/>
                <a:gd name="T52" fmla="*/ 25 w 28"/>
                <a:gd name="T53" fmla="*/ 21 h 28"/>
                <a:gd name="T54" fmla="*/ 22 w 28"/>
                <a:gd name="T55" fmla="*/ 25 h 28"/>
                <a:gd name="T56" fmla="*/ 14 w 28"/>
                <a:gd name="T57" fmla="*/ 27 h 28"/>
                <a:gd name="T58" fmla="*/ 13 w 28"/>
                <a:gd name="T59" fmla="*/ 18 h 28"/>
                <a:gd name="T60" fmla="*/ 14 w 28"/>
                <a:gd name="T61" fmla="*/ 18 h 28"/>
                <a:gd name="T62" fmla="*/ 17 w 28"/>
                <a:gd name="T63" fmla="*/ 13 h 28"/>
                <a:gd name="T64" fmla="*/ 25 w 28"/>
                <a:gd name="T65" fmla="*/ 2 h 28"/>
                <a:gd name="T66" fmla="*/ 27 w 28"/>
                <a:gd name="T67" fmla="*/ 4 h 28"/>
                <a:gd name="T68" fmla="*/ 13 w 28"/>
                <a:gd name="T69" fmla="*/ 21 h 28"/>
                <a:gd name="T70" fmla="*/ 7 w 28"/>
                <a:gd name="T71" fmla="*/ 13 h 28"/>
                <a:gd name="T72" fmla="*/ 9 w 28"/>
                <a:gd name="T73" fmla="*/ 10 h 28"/>
                <a:gd name="T74" fmla="*/ 11 w 28"/>
                <a:gd name="T75" fmla="*/ 14 h 28"/>
                <a:gd name="T76" fmla="*/ 13 w 28"/>
                <a:gd name="T77" fmla="*/ 18 h 28"/>
                <a:gd name="T78" fmla="*/ 13 w 28"/>
                <a:gd name="T79" fmla="*/ 18 h 28"/>
                <a:gd name="T80" fmla="*/ 25 w 28"/>
                <a:gd name="T81" fmla="*/ 0 h 28"/>
                <a:gd name="T82" fmla="*/ 25 w 28"/>
                <a:gd name="T83" fmla="*/ 1 h 28"/>
                <a:gd name="T84" fmla="*/ 22 w 28"/>
                <a:gd name="T85" fmla="*/ 4 h 28"/>
                <a:gd name="T86" fmla="*/ 16 w 28"/>
                <a:gd name="T87" fmla="*/ 3 h 28"/>
                <a:gd name="T88" fmla="*/ 16 w 28"/>
                <a:gd name="T89" fmla="*/ 3 h 28"/>
                <a:gd name="T90" fmla="*/ 13 w 28"/>
                <a:gd name="T91" fmla="*/ 3 h 28"/>
                <a:gd name="T92" fmla="*/ 2 w 28"/>
                <a:gd name="T93" fmla="*/ 7 h 28"/>
                <a:gd name="T94" fmla="*/ 1 w 28"/>
                <a:gd name="T95" fmla="*/ 16 h 28"/>
                <a:gd name="T96" fmla="*/ 1 w 28"/>
                <a:gd name="T97" fmla="*/ 19 h 28"/>
                <a:gd name="T98" fmla="*/ 2 w 28"/>
                <a:gd name="T99" fmla="*/ 25 h 28"/>
                <a:gd name="T100" fmla="*/ 11 w 28"/>
                <a:gd name="T101" fmla="*/ 28 h 28"/>
                <a:gd name="T102" fmla="*/ 12 w 28"/>
                <a:gd name="T103" fmla="*/ 28 h 28"/>
                <a:gd name="T104" fmla="*/ 14 w 28"/>
                <a:gd name="T105" fmla="*/ 28 h 28"/>
                <a:gd name="T106" fmla="*/ 23 w 28"/>
                <a:gd name="T107" fmla="*/ 26 h 28"/>
                <a:gd name="T108" fmla="*/ 26 w 28"/>
                <a:gd name="T109" fmla="*/ 21 h 28"/>
                <a:gd name="T110" fmla="*/ 26 w 28"/>
                <a:gd name="T111" fmla="*/ 10 h 28"/>
                <a:gd name="T112" fmla="*/ 26 w 28"/>
                <a:gd name="T113" fmla="*/ 9 h 28"/>
                <a:gd name="T114" fmla="*/ 25 w 28"/>
                <a:gd name="T115" fmla="*/ 7 h 28"/>
                <a:gd name="T116" fmla="*/ 28 w 28"/>
                <a:gd name="T117" fmla="*/ 4 h 28"/>
                <a:gd name="T118" fmla="*/ 28 w 28"/>
                <a:gd name="T119" fmla="*/ 4 h 28"/>
                <a:gd name="T120" fmla="*/ 27 w 28"/>
                <a:gd name="T121" fmla="*/ 3 h 28"/>
                <a:gd name="T122" fmla="*/ 26 w 28"/>
                <a:gd name="T123" fmla="*/ 1 h 28"/>
                <a:gd name="T124" fmla="*/ 25 w 28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" h="28">
                  <a:moveTo>
                    <a:pt x="14" y="27"/>
                  </a:moveTo>
                  <a:cubicBezTo>
                    <a:pt x="14" y="27"/>
                    <a:pt x="13" y="27"/>
                    <a:pt x="12" y="27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8" y="27"/>
                    <a:pt x="4" y="27"/>
                    <a:pt x="3" y="24"/>
                  </a:cubicBezTo>
                  <a:cubicBezTo>
                    <a:pt x="1" y="23"/>
                    <a:pt x="1" y="21"/>
                    <a:pt x="2" y="19"/>
                  </a:cubicBezTo>
                  <a:cubicBezTo>
                    <a:pt x="2" y="18"/>
                    <a:pt x="2" y="17"/>
                    <a:pt x="2" y="16"/>
                  </a:cubicBezTo>
                  <a:cubicBezTo>
                    <a:pt x="2" y="13"/>
                    <a:pt x="2" y="8"/>
                    <a:pt x="3" y="7"/>
                  </a:cubicBezTo>
                  <a:cubicBezTo>
                    <a:pt x="3" y="6"/>
                    <a:pt x="6" y="4"/>
                    <a:pt x="13" y="4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5"/>
                    <a:pt x="20" y="5"/>
                    <a:pt x="21" y="5"/>
                  </a:cubicBezTo>
                  <a:cubicBezTo>
                    <a:pt x="20" y="8"/>
                    <a:pt x="18" y="10"/>
                    <a:pt x="16" y="13"/>
                  </a:cubicBezTo>
                  <a:cubicBezTo>
                    <a:pt x="15" y="14"/>
                    <a:pt x="14" y="15"/>
                    <a:pt x="13" y="17"/>
                  </a:cubicBezTo>
                  <a:cubicBezTo>
                    <a:pt x="13" y="16"/>
                    <a:pt x="12" y="14"/>
                    <a:pt x="12" y="13"/>
                  </a:cubicBezTo>
                  <a:cubicBezTo>
                    <a:pt x="11" y="12"/>
                    <a:pt x="10" y="10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0"/>
                    <a:pt x="7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11" y="19"/>
                    <a:pt x="13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7" y="17"/>
                    <a:pt x="21" y="12"/>
                    <a:pt x="25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4"/>
                    <a:pt x="25" y="17"/>
                    <a:pt x="25" y="21"/>
                  </a:cubicBezTo>
                  <a:cubicBezTo>
                    <a:pt x="24" y="23"/>
                    <a:pt x="24" y="24"/>
                    <a:pt x="22" y="25"/>
                  </a:cubicBezTo>
                  <a:cubicBezTo>
                    <a:pt x="21" y="27"/>
                    <a:pt x="17" y="27"/>
                    <a:pt x="14" y="27"/>
                  </a:cubicBezTo>
                  <a:moveTo>
                    <a:pt x="13" y="18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5" y="16"/>
                    <a:pt x="16" y="15"/>
                    <a:pt x="17" y="13"/>
                  </a:cubicBezTo>
                  <a:cubicBezTo>
                    <a:pt x="20" y="9"/>
                    <a:pt x="22" y="6"/>
                    <a:pt x="25" y="2"/>
                  </a:cubicBezTo>
                  <a:cubicBezTo>
                    <a:pt x="25" y="3"/>
                    <a:pt x="26" y="3"/>
                    <a:pt x="27" y="4"/>
                  </a:cubicBezTo>
                  <a:cubicBezTo>
                    <a:pt x="22" y="9"/>
                    <a:pt x="17" y="15"/>
                    <a:pt x="13" y="21"/>
                  </a:cubicBezTo>
                  <a:cubicBezTo>
                    <a:pt x="12" y="18"/>
                    <a:pt x="9" y="14"/>
                    <a:pt x="7" y="13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0" y="11"/>
                    <a:pt x="10" y="13"/>
                    <a:pt x="11" y="14"/>
                  </a:cubicBezTo>
                  <a:cubicBezTo>
                    <a:pt x="12" y="15"/>
                    <a:pt x="12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25" y="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3" y="3"/>
                    <a:pt x="22" y="4"/>
                  </a:cubicBezTo>
                  <a:cubicBezTo>
                    <a:pt x="21" y="4"/>
                    <a:pt x="19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7" y="3"/>
                    <a:pt x="3" y="4"/>
                    <a:pt x="2" y="7"/>
                  </a:cubicBezTo>
                  <a:cubicBezTo>
                    <a:pt x="1" y="8"/>
                    <a:pt x="1" y="12"/>
                    <a:pt x="1" y="16"/>
                  </a:cubicBezTo>
                  <a:cubicBezTo>
                    <a:pt x="1" y="17"/>
                    <a:pt x="1" y="18"/>
                    <a:pt x="1" y="19"/>
                  </a:cubicBezTo>
                  <a:cubicBezTo>
                    <a:pt x="0" y="21"/>
                    <a:pt x="0" y="23"/>
                    <a:pt x="2" y="25"/>
                  </a:cubicBezTo>
                  <a:cubicBezTo>
                    <a:pt x="4" y="28"/>
                    <a:pt x="8" y="28"/>
                    <a:pt x="11" y="28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3" y="28"/>
                    <a:pt x="14" y="28"/>
                    <a:pt x="14" y="28"/>
                  </a:cubicBezTo>
                  <a:cubicBezTo>
                    <a:pt x="18" y="28"/>
                    <a:pt x="21" y="28"/>
                    <a:pt x="23" y="26"/>
                  </a:cubicBezTo>
                  <a:cubicBezTo>
                    <a:pt x="25" y="24"/>
                    <a:pt x="25" y="23"/>
                    <a:pt x="26" y="21"/>
                  </a:cubicBezTo>
                  <a:cubicBezTo>
                    <a:pt x="26" y="17"/>
                    <a:pt x="26" y="14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5" y="7"/>
                  </a:cubicBezTo>
                  <a:cubicBezTo>
                    <a:pt x="26" y="6"/>
                    <a:pt x="27" y="5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2"/>
                    <a:pt x="26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141841" y="1384337"/>
            <a:ext cx="1885203" cy="1885203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饼形 10"/>
          <p:cNvSpPr/>
          <p:nvPr/>
        </p:nvSpPr>
        <p:spPr>
          <a:xfrm>
            <a:off x="1141841" y="1384337"/>
            <a:ext cx="1885203" cy="1885203"/>
          </a:xfrm>
          <a:prstGeom prst="pie">
            <a:avLst/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00074" y="1742570"/>
            <a:ext cx="1168737" cy="116873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141841" y="4126161"/>
            <a:ext cx="1885203" cy="1885203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饼形 20"/>
          <p:cNvSpPr/>
          <p:nvPr/>
        </p:nvSpPr>
        <p:spPr>
          <a:xfrm>
            <a:off x="1141841" y="4126161"/>
            <a:ext cx="1885203" cy="1885203"/>
          </a:xfrm>
          <a:prstGeom prst="pie">
            <a:avLst/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500074" y="4484394"/>
            <a:ext cx="1168737" cy="116873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96250" y="1911439"/>
            <a:ext cx="1376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模型</a:t>
            </a:r>
            <a:endParaRPr lang="en-US" altLang="zh-CN" sz="2400" b="1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规模</a:t>
            </a:r>
            <a:endParaRPr lang="zh-CN" alt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306624" y="1660923"/>
            <a:ext cx="3331920" cy="1332029"/>
            <a:chOff x="8548024" y="1459078"/>
            <a:chExt cx="2486420" cy="984065"/>
          </a:xfrm>
        </p:grpSpPr>
        <p:sp>
          <p:nvSpPr>
            <p:cNvPr id="35" name="矩形 34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数：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193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参数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量：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9,142,496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个参数</a:t>
              </a:r>
            </a:p>
            <a:p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24.0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548024" y="1459078"/>
              <a:ext cx="23937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YOLOv5s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（小型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）</a:t>
              </a:r>
              <a:endParaRPr lang="zh-CN" altLang="en-US" sz="2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86855" y="399270"/>
            <a:ext cx="55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YOLOv5s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000" b="1" dirty="0" err="1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  <a:r>
              <a:rPr lang="en-US" altLang="zh-CN" sz="4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YOLOv5m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8479994" y="1660923"/>
            <a:ext cx="3331922" cy="1332029"/>
            <a:chOff x="8548023" y="1459078"/>
            <a:chExt cx="2486421" cy="984065"/>
          </a:xfrm>
        </p:grpSpPr>
        <p:sp>
          <p:nvSpPr>
            <p:cNvPr id="55" name="矩形 54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数：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248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层</a:t>
              </a: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参数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量：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25,091,536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个参数</a:t>
              </a:r>
            </a:p>
            <a:p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64.2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GFLOPs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548023" y="1459078"/>
              <a:ext cx="2393732" cy="341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YOLOv5m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中型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）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1396251" y="4653263"/>
            <a:ext cx="1376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运行</a:t>
            </a:r>
            <a:endParaRPr lang="en-US" altLang="zh-CN" sz="2400" b="1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时间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3334818" y="4402746"/>
            <a:ext cx="3331920" cy="1332029"/>
            <a:chOff x="8548024" y="1459078"/>
            <a:chExt cx="2486420" cy="984065"/>
          </a:xfrm>
        </p:grpSpPr>
        <p:sp>
          <p:nvSpPr>
            <p:cNvPr id="59" name="矩形 58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预处理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3.0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推理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55.0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后处理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1667.5 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8548024" y="1459078"/>
              <a:ext cx="23937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YOLOv5s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（小型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）</a:t>
              </a:r>
              <a:endParaRPr lang="zh-CN" altLang="en-US" sz="2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568603" y="4437484"/>
            <a:ext cx="3331920" cy="1332029"/>
            <a:chOff x="8548024" y="1459078"/>
            <a:chExt cx="2486420" cy="984065"/>
          </a:xfrm>
        </p:grpSpPr>
        <p:sp>
          <p:nvSpPr>
            <p:cNvPr id="62" name="矩形 61"/>
            <p:cNvSpPr/>
            <p:nvPr/>
          </p:nvSpPr>
          <p:spPr>
            <a:xfrm>
              <a:off x="8548024" y="1829226"/>
              <a:ext cx="2486420" cy="613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预处理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2.4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推理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59.0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后处理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时间：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1691.0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毫秒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8548025" y="1459078"/>
              <a:ext cx="23937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YOLOv5s</a:t>
              </a:r>
              <a:r>
                <a:rPr lang="zh-CN" altLang="en-US" sz="2400" b="1" dirty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（小型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）</a:t>
              </a:r>
              <a:endParaRPr lang="zh-CN" altLang="en-US" sz="2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180602" y="1806398"/>
            <a:ext cx="2034541" cy="4401860"/>
            <a:chOff x="5276822" y="2263193"/>
            <a:chExt cx="2022845" cy="4206605"/>
          </a:xfrm>
          <a:effectLst>
            <a:outerShdw blurRad="2667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4" name="任意多边形 83"/>
            <p:cNvSpPr/>
            <p:nvPr/>
          </p:nvSpPr>
          <p:spPr>
            <a:xfrm rot="5400000">
              <a:off x="6251085" y="6144437"/>
              <a:ext cx="273185" cy="377538"/>
            </a:xfrm>
            <a:custGeom>
              <a:avLst/>
              <a:gdLst>
                <a:gd name="connsiteX0" fmla="*/ 0 w 245327"/>
                <a:gd name="connsiteY0" fmla="*/ 0 h 374681"/>
                <a:gd name="connsiteX1" fmla="*/ 0 w 245327"/>
                <a:gd name="connsiteY1" fmla="*/ 374681 h 374681"/>
                <a:gd name="connsiteX2" fmla="*/ 245327 w 245327"/>
                <a:gd name="connsiteY2" fmla="*/ 218564 h 374681"/>
                <a:gd name="connsiteX3" fmla="*/ 245327 w 245327"/>
                <a:gd name="connsiteY3" fmla="*/ 169499 h 374681"/>
                <a:gd name="connsiteX4" fmla="*/ 0 w 245327"/>
                <a:gd name="connsiteY4" fmla="*/ 0 h 374681"/>
                <a:gd name="connsiteX0" fmla="*/ 0 w 253793"/>
                <a:gd name="connsiteY0" fmla="*/ 0 h 374681"/>
                <a:gd name="connsiteX1" fmla="*/ 0 w 253793"/>
                <a:gd name="connsiteY1" fmla="*/ 374681 h 374681"/>
                <a:gd name="connsiteX2" fmla="*/ 245327 w 253793"/>
                <a:gd name="connsiteY2" fmla="*/ 218564 h 374681"/>
                <a:gd name="connsiteX3" fmla="*/ 245327 w 253793"/>
                <a:gd name="connsiteY3" fmla="*/ 169499 h 374681"/>
                <a:gd name="connsiteX4" fmla="*/ 0 w 253793"/>
                <a:gd name="connsiteY4" fmla="*/ 0 h 374681"/>
                <a:gd name="connsiteX0" fmla="*/ 0 w 262397"/>
                <a:gd name="connsiteY0" fmla="*/ 0 h 374681"/>
                <a:gd name="connsiteX1" fmla="*/ 0 w 262397"/>
                <a:gd name="connsiteY1" fmla="*/ 374681 h 374681"/>
                <a:gd name="connsiteX2" fmla="*/ 245327 w 262397"/>
                <a:gd name="connsiteY2" fmla="*/ 218564 h 374681"/>
                <a:gd name="connsiteX3" fmla="*/ 245327 w 262397"/>
                <a:gd name="connsiteY3" fmla="*/ 169499 h 374681"/>
                <a:gd name="connsiteX4" fmla="*/ 0 w 262397"/>
                <a:gd name="connsiteY4" fmla="*/ 0 h 374681"/>
                <a:gd name="connsiteX0" fmla="*/ 7408 w 269805"/>
                <a:gd name="connsiteY0" fmla="*/ 0 h 374681"/>
                <a:gd name="connsiteX1" fmla="*/ 7408 w 269805"/>
                <a:gd name="connsiteY1" fmla="*/ 374681 h 374681"/>
                <a:gd name="connsiteX2" fmla="*/ 252735 w 269805"/>
                <a:gd name="connsiteY2" fmla="*/ 218564 h 374681"/>
                <a:gd name="connsiteX3" fmla="*/ 252735 w 269805"/>
                <a:gd name="connsiteY3" fmla="*/ 169499 h 374681"/>
                <a:gd name="connsiteX4" fmla="*/ 7408 w 269805"/>
                <a:gd name="connsiteY4" fmla="*/ 0 h 374681"/>
                <a:gd name="connsiteX0" fmla="*/ 10788 w 273185"/>
                <a:gd name="connsiteY0" fmla="*/ 0 h 374681"/>
                <a:gd name="connsiteX1" fmla="*/ 10788 w 273185"/>
                <a:gd name="connsiteY1" fmla="*/ 374681 h 374681"/>
                <a:gd name="connsiteX2" fmla="*/ 256115 w 273185"/>
                <a:gd name="connsiteY2" fmla="*/ 218564 h 374681"/>
                <a:gd name="connsiteX3" fmla="*/ 256115 w 273185"/>
                <a:gd name="connsiteY3" fmla="*/ 169499 h 374681"/>
                <a:gd name="connsiteX4" fmla="*/ 10788 w 273185"/>
                <a:gd name="connsiteY4" fmla="*/ 0 h 374681"/>
                <a:gd name="connsiteX0" fmla="*/ 10788 w 273185"/>
                <a:gd name="connsiteY0" fmla="*/ 0 h 377538"/>
                <a:gd name="connsiteX1" fmla="*/ 10788 w 273185"/>
                <a:gd name="connsiteY1" fmla="*/ 377538 h 377538"/>
                <a:gd name="connsiteX2" fmla="*/ 256115 w 273185"/>
                <a:gd name="connsiteY2" fmla="*/ 218564 h 377538"/>
                <a:gd name="connsiteX3" fmla="*/ 256115 w 273185"/>
                <a:gd name="connsiteY3" fmla="*/ 169499 h 377538"/>
                <a:gd name="connsiteX4" fmla="*/ 10788 w 273185"/>
                <a:gd name="connsiteY4" fmla="*/ 0 h 37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185" h="377538">
                  <a:moveTo>
                    <a:pt x="10788" y="0"/>
                  </a:moveTo>
                  <a:cubicBezTo>
                    <a:pt x="-5880" y="122512"/>
                    <a:pt x="-1118" y="250263"/>
                    <a:pt x="10788" y="377538"/>
                  </a:cubicBezTo>
                  <a:lnTo>
                    <a:pt x="256115" y="218564"/>
                  </a:lnTo>
                  <a:cubicBezTo>
                    <a:pt x="282309" y="202209"/>
                    <a:pt x="275165" y="188236"/>
                    <a:pt x="256115" y="169499"/>
                  </a:cubicBezTo>
                  <a:lnTo>
                    <a:pt x="10788" y="0"/>
                  </a:lnTo>
                  <a:close/>
                </a:path>
              </a:pathLst>
            </a:custGeom>
            <a:gradFill>
              <a:gsLst>
                <a:gs pos="2000">
                  <a:srgbClr val="2E2E2E"/>
                </a:gs>
                <a:gs pos="42000">
                  <a:srgbClr val="727272"/>
                </a:gs>
                <a:gs pos="12000">
                  <a:srgbClr val="555555"/>
                </a:gs>
                <a:gs pos="63000">
                  <a:srgbClr val="363636"/>
                </a:gs>
                <a:gs pos="100000">
                  <a:srgbClr val="414143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Freeform 212"/>
            <p:cNvSpPr>
              <a:spLocks/>
            </p:cNvSpPr>
            <p:nvPr/>
          </p:nvSpPr>
          <p:spPr bwMode="auto">
            <a:xfrm>
              <a:off x="5816447" y="4542587"/>
              <a:ext cx="492408" cy="1113726"/>
            </a:xfrm>
            <a:custGeom>
              <a:avLst/>
              <a:gdLst>
                <a:gd name="T0" fmla="*/ 0 w 277"/>
                <a:gd name="T1" fmla="*/ 0 h 628"/>
                <a:gd name="T2" fmla="*/ 0 w 277"/>
                <a:gd name="T3" fmla="*/ 580 h 628"/>
                <a:gd name="T4" fmla="*/ 57 w 277"/>
                <a:gd name="T5" fmla="*/ 628 h 628"/>
                <a:gd name="T6" fmla="*/ 277 w 277"/>
                <a:gd name="T7" fmla="*/ 628 h 628"/>
                <a:gd name="T8" fmla="*/ 277 w 277"/>
                <a:gd name="T9" fmla="*/ 73 h 628"/>
                <a:gd name="T10" fmla="*/ 0 w 277"/>
                <a:gd name="T11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628">
                  <a:moveTo>
                    <a:pt x="0" y="0"/>
                  </a:moveTo>
                  <a:cubicBezTo>
                    <a:pt x="0" y="580"/>
                    <a:pt x="0" y="580"/>
                    <a:pt x="0" y="580"/>
                  </a:cubicBezTo>
                  <a:cubicBezTo>
                    <a:pt x="57" y="628"/>
                    <a:pt x="57" y="628"/>
                    <a:pt x="57" y="628"/>
                  </a:cubicBezTo>
                  <a:cubicBezTo>
                    <a:pt x="277" y="628"/>
                    <a:pt x="277" y="628"/>
                    <a:pt x="277" y="628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185" y="51"/>
                    <a:pt x="92" y="25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213"/>
            <p:cNvSpPr>
              <a:spLocks/>
            </p:cNvSpPr>
            <p:nvPr/>
          </p:nvSpPr>
          <p:spPr bwMode="auto">
            <a:xfrm>
              <a:off x="6384249" y="4720690"/>
              <a:ext cx="541874" cy="963080"/>
            </a:xfrm>
            <a:custGeom>
              <a:avLst/>
              <a:gdLst>
                <a:gd name="T0" fmla="*/ 0 w 305"/>
                <a:gd name="T1" fmla="*/ 0 h 543"/>
                <a:gd name="T2" fmla="*/ 0 w 305"/>
                <a:gd name="T3" fmla="*/ 543 h 543"/>
                <a:gd name="T4" fmla="*/ 263 w 305"/>
                <a:gd name="T5" fmla="*/ 543 h 543"/>
                <a:gd name="T6" fmla="*/ 305 w 305"/>
                <a:gd name="T7" fmla="*/ 495 h 543"/>
                <a:gd name="T8" fmla="*/ 305 w 305"/>
                <a:gd name="T9" fmla="*/ 41 h 543"/>
                <a:gd name="T10" fmla="*/ 0 w 305"/>
                <a:gd name="T11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543">
                  <a:moveTo>
                    <a:pt x="0" y="0"/>
                  </a:moveTo>
                  <a:cubicBezTo>
                    <a:pt x="0" y="543"/>
                    <a:pt x="0" y="543"/>
                    <a:pt x="0" y="543"/>
                  </a:cubicBezTo>
                  <a:cubicBezTo>
                    <a:pt x="263" y="543"/>
                    <a:pt x="263" y="543"/>
                    <a:pt x="263" y="543"/>
                  </a:cubicBezTo>
                  <a:cubicBezTo>
                    <a:pt x="305" y="495"/>
                    <a:pt x="305" y="495"/>
                    <a:pt x="305" y="495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201" y="38"/>
                    <a:pt x="100" y="22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Freeform 214"/>
            <p:cNvSpPr>
              <a:spLocks/>
            </p:cNvSpPr>
            <p:nvPr/>
          </p:nvSpPr>
          <p:spPr bwMode="auto">
            <a:xfrm>
              <a:off x="6093755" y="4617535"/>
              <a:ext cx="280305" cy="1066509"/>
            </a:xfrm>
            <a:custGeom>
              <a:avLst/>
              <a:gdLst>
                <a:gd name="T0" fmla="*/ 0 w 158"/>
                <a:gd name="T1" fmla="*/ 0 h 602"/>
                <a:gd name="T2" fmla="*/ 0 w 158"/>
                <a:gd name="T3" fmla="*/ 602 h 602"/>
                <a:gd name="T4" fmla="*/ 158 w 158"/>
                <a:gd name="T5" fmla="*/ 602 h 602"/>
                <a:gd name="T6" fmla="*/ 158 w 158"/>
                <a:gd name="T7" fmla="*/ 40 h 602"/>
                <a:gd name="T8" fmla="*/ 0 w 158"/>
                <a:gd name="T9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602">
                  <a:moveTo>
                    <a:pt x="0" y="0"/>
                  </a:moveTo>
                  <a:cubicBezTo>
                    <a:pt x="0" y="602"/>
                    <a:pt x="0" y="602"/>
                    <a:pt x="0" y="602"/>
                  </a:cubicBezTo>
                  <a:cubicBezTo>
                    <a:pt x="158" y="602"/>
                    <a:pt x="158" y="602"/>
                    <a:pt x="158" y="602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05" y="28"/>
                    <a:pt x="52" y="14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Freeform 215"/>
            <p:cNvSpPr>
              <a:spLocks/>
            </p:cNvSpPr>
            <p:nvPr/>
          </p:nvSpPr>
          <p:spPr bwMode="auto">
            <a:xfrm>
              <a:off x="6368814" y="4686487"/>
              <a:ext cx="282554" cy="997557"/>
            </a:xfrm>
            <a:custGeom>
              <a:avLst/>
              <a:gdLst>
                <a:gd name="T0" fmla="*/ 0 w 159"/>
                <a:gd name="T1" fmla="*/ 0 h 563"/>
                <a:gd name="T2" fmla="*/ 0 w 159"/>
                <a:gd name="T3" fmla="*/ 563 h 563"/>
                <a:gd name="T4" fmla="*/ 159 w 159"/>
                <a:gd name="T5" fmla="*/ 563 h 563"/>
                <a:gd name="T6" fmla="*/ 159 w 159"/>
                <a:gd name="T7" fmla="*/ 30 h 563"/>
                <a:gd name="T8" fmla="*/ 0 w 159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563">
                  <a:moveTo>
                    <a:pt x="0" y="0"/>
                  </a:moveTo>
                  <a:cubicBezTo>
                    <a:pt x="0" y="563"/>
                    <a:pt x="0" y="563"/>
                    <a:pt x="0" y="563"/>
                  </a:cubicBezTo>
                  <a:cubicBezTo>
                    <a:pt x="159" y="563"/>
                    <a:pt x="159" y="563"/>
                    <a:pt x="159" y="56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06" y="22"/>
                    <a:pt x="53" y="12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Rectangle 217"/>
            <p:cNvSpPr>
              <a:spLocks noChangeArrowheads="1"/>
            </p:cNvSpPr>
            <p:nvPr/>
          </p:nvSpPr>
          <p:spPr bwMode="auto">
            <a:xfrm>
              <a:off x="6088508" y="4711220"/>
              <a:ext cx="10493" cy="900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219"/>
            <p:cNvSpPr>
              <a:spLocks/>
            </p:cNvSpPr>
            <p:nvPr/>
          </p:nvSpPr>
          <p:spPr bwMode="auto">
            <a:xfrm>
              <a:off x="5816447" y="5570872"/>
              <a:ext cx="0" cy="8994"/>
            </a:xfrm>
            <a:custGeom>
              <a:avLst/>
              <a:gdLst>
                <a:gd name="T0" fmla="*/ 0 h 5"/>
                <a:gd name="T1" fmla="*/ 5 h 5"/>
                <a:gd name="T2" fmla="*/ 5 h 5"/>
                <a:gd name="T3" fmla="*/ 0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220"/>
            <p:cNvSpPr>
              <a:spLocks/>
            </p:cNvSpPr>
            <p:nvPr/>
          </p:nvSpPr>
          <p:spPr bwMode="auto">
            <a:xfrm>
              <a:off x="5816447" y="5528152"/>
              <a:ext cx="2248" cy="42720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24 h 24"/>
                <a:gd name="T4" fmla="*/ 0 w 1"/>
                <a:gd name="T5" fmla="*/ 24 h 24"/>
                <a:gd name="T6" fmla="*/ 1 w 1"/>
                <a:gd name="T7" fmla="*/ 16 h 24"/>
                <a:gd name="T8" fmla="*/ 0 w 1"/>
                <a:gd name="T9" fmla="*/ 8 h 24"/>
                <a:gd name="T10" fmla="*/ 0 w 1"/>
                <a:gd name="T11" fmla="*/ 8 h 24"/>
                <a:gd name="T12" fmla="*/ 0 w 1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2"/>
                    <a:pt x="1" y="19"/>
                    <a:pt x="1" y="16"/>
                  </a:cubicBezTo>
                  <a:cubicBezTo>
                    <a:pt x="1" y="13"/>
                    <a:pt x="1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21"/>
            <p:cNvSpPr>
              <a:spLocks/>
            </p:cNvSpPr>
            <p:nvPr/>
          </p:nvSpPr>
          <p:spPr bwMode="auto">
            <a:xfrm>
              <a:off x="6642374" y="4711220"/>
              <a:ext cx="10493" cy="28480"/>
            </a:xfrm>
            <a:custGeom>
              <a:avLst/>
              <a:gdLst>
                <a:gd name="T0" fmla="*/ 6 w 6"/>
                <a:gd name="T1" fmla="*/ 0 h 16"/>
                <a:gd name="T2" fmla="*/ 0 w 6"/>
                <a:gd name="T3" fmla="*/ 0 h 16"/>
                <a:gd name="T4" fmla="*/ 0 w 6"/>
                <a:gd name="T5" fmla="*/ 15 h 16"/>
                <a:gd name="T6" fmla="*/ 6 w 6"/>
                <a:gd name="T7" fmla="*/ 16 h 16"/>
                <a:gd name="T8" fmla="*/ 6 w 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22"/>
            <p:cNvSpPr>
              <a:spLocks/>
            </p:cNvSpPr>
            <p:nvPr/>
          </p:nvSpPr>
          <p:spPr bwMode="auto">
            <a:xfrm>
              <a:off x="6642374" y="4738201"/>
              <a:ext cx="10493" cy="759972"/>
            </a:xfrm>
            <a:custGeom>
              <a:avLst/>
              <a:gdLst>
                <a:gd name="T0" fmla="*/ 0 w 6"/>
                <a:gd name="T1" fmla="*/ 0 h 429"/>
                <a:gd name="T2" fmla="*/ 0 w 6"/>
                <a:gd name="T3" fmla="*/ 0 h 429"/>
                <a:gd name="T4" fmla="*/ 5 w 6"/>
                <a:gd name="T5" fmla="*/ 1 h 429"/>
                <a:gd name="T6" fmla="*/ 5 w 6"/>
                <a:gd name="T7" fmla="*/ 428 h 429"/>
                <a:gd name="T8" fmla="*/ 6 w 6"/>
                <a:gd name="T9" fmla="*/ 429 h 429"/>
                <a:gd name="T10" fmla="*/ 6 w 6"/>
                <a:gd name="T11" fmla="*/ 1 h 429"/>
                <a:gd name="T12" fmla="*/ 0 w 6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2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5" y="428"/>
                    <a:pt x="5" y="428"/>
                    <a:pt x="5" y="428"/>
                  </a:cubicBezTo>
                  <a:cubicBezTo>
                    <a:pt x="5" y="428"/>
                    <a:pt x="6" y="429"/>
                    <a:pt x="6" y="42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24"/>
            <p:cNvSpPr>
              <a:spLocks/>
            </p:cNvSpPr>
            <p:nvPr/>
          </p:nvSpPr>
          <p:spPr bwMode="auto">
            <a:xfrm>
              <a:off x="6367315" y="4711220"/>
              <a:ext cx="1499" cy="783206"/>
            </a:xfrm>
            <a:custGeom>
              <a:avLst/>
              <a:gdLst>
                <a:gd name="T0" fmla="*/ 1 w 1"/>
                <a:gd name="T1" fmla="*/ 0 h 442"/>
                <a:gd name="T2" fmla="*/ 0 w 1"/>
                <a:gd name="T3" fmla="*/ 0 h 442"/>
                <a:gd name="T4" fmla="*/ 0 w 1"/>
                <a:gd name="T5" fmla="*/ 442 h 442"/>
                <a:gd name="T6" fmla="*/ 1 w 1"/>
                <a:gd name="T7" fmla="*/ 438 h 442"/>
                <a:gd name="T8" fmla="*/ 1 w 1"/>
                <a:gd name="T9" fmla="*/ 441 h 442"/>
                <a:gd name="T10" fmla="*/ 1 w 1"/>
                <a:gd name="T1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44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1" y="440"/>
                    <a:pt x="1" y="438"/>
                    <a:pt x="1" y="438"/>
                  </a:cubicBezTo>
                  <a:cubicBezTo>
                    <a:pt x="1" y="438"/>
                    <a:pt x="1" y="439"/>
                    <a:pt x="1" y="44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26"/>
            <p:cNvSpPr>
              <a:spLocks/>
            </p:cNvSpPr>
            <p:nvPr/>
          </p:nvSpPr>
          <p:spPr bwMode="auto">
            <a:xfrm>
              <a:off x="5816447" y="5499672"/>
              <a:ext cx="1127967" cy="803441"/>
            </a:xfrm>
            <a:custGeom>
              <a:avLst/>
              <a:gdLst>
                <a:gd name="T0" fmla="*/ 76 w 635"/>
                <a:gd name="T1" fmla="*/ 55 h 453"/>
                <a:gd name="T2" fmla="*/ 156 w 635"/>
                <a:gd name="T3" fmla="*/ 1 h 453"/>
                <a:gd name="T4" fmla="*/ 230 w 635"/>
                <a:gd name="T5" fmla="*/ 60 h 453"/>
                <a:gd name="T6" fmla="*/ 311 w 635"/>
                <a:gd name="T7" fmla="*/ 0 h 453"/>
                <a:gd name="T8" fmla="*/ 390 w 635"/>
                <a:gd name="T9" fmla="*/ 59 h 453"/>
                <a:gd name="T10" fmla="*/ 469 w 635"/>
                <a:gd name="T11" fmla="*/ 1 h 453"/>
                <a:gd name="T12" fmla="*/ 557 w 635"/>
                <a:gd name="T13" fmla="*/ 53 h 453"/>
                <a:gd name="T14" fmla="*/ 635 w 635"/>
                <a:gd name="T15" fmla="*/ 19 h 453"/>
                <a:gd name="T16" fmla="*/ 635 w 635"/>
                <a:gd name="T17" fmla="*/ 44 h 453"/>
                <a:gd name="T18" fmla="*/ 432 w 635"/>
                <a:gd name="T19" fmla="*/ 394 h 453"/>
                <a:gd name="T20" fmla="*/ 317 w 635"/>
                <a:gd name="T21" fmla="*/ 453 h 453"/>
                <a:gd name="T22" fmla="*/ 208 w 635"/>
                <a:gd name="T23" fmla="*/ 408 h 453"/>
                <a:gd name="T24" fmla="*/ 0 w 635"/>
                <a:gd name="T25" fmla="*/ 47 h 453"/>
                <a:gd name="T26" fmla="*/ 0 w 635"/>
                <a:gd name="T27" fmla="*/ 16 h 453"/>
                <a:gd name="T28" fmla="*/ 76 w 635"/>
                <a:gd name="T29" fmla="*/ 55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5" h="453">
                  <a:moveTo>
                    <a:pt x="76" y="55"/>
                  </a:moveTo>
                  <a:cubicBezTo>
                    <a:pt x="146" y="51"/>
                    <a:pt x="156" y="1"/>
                    <a:pt x="156" y="1"/>
                  </a:cubicBezTo>
                  <a:cubicBezTo>
                    <a:pt x="156" y="1"/>
                    <a:pt x="167" y="60"/>
                    <a:pt x="230" y="60"/>
                  </a:cubicBezTo>
                  <a:cubicBezTo>
                    <a:pt x="296" y="60"/>
                    <a:pt x="311" y="0"/>
                    <a:pt x="311" y="0"/>
                  </a:cubicBezTo>
                  <a:cubicBezTo>
                    <a:pt x="311" y="0"/>
                    <a:pt x="320" y="59"/>
                    <a:pt x="390" y="59"/>
                  </a:cubicBezTo>
                  <a:cubicBezTo>
                    <a:pt x="453" y="59"/>
                    <a:pt x="469" y="1"/>
                    <a:pt x="469" y="1"/>
                  </a:cubicBezTo>
                  <a:cubicBezTo>
                    <a:pt x="469" y="1"/>
                    <a:pt x="489" y="53"/>
                    <a:pt x="557" y="53"/>
                  </a:cubicBezTo>
                  <a:cubicBezTo>
                    <a:pt x="588" y="53"/>
                    <a:pt x="622" y="47"/>
                    <a:pt x="635" y="19"/>
                  </a:cubicBezTo>
                  <a:cubicBezTo>
                    <a:pt x="634" y="36"/>
                    <a:pt x="635" y="44"/>
                    <a:pt x="635" y="44"/>
                  </a:cubicBezTo>
                  <a:cubicBezTo>
                    <a:pt x="432" y="394"/>
                    <a:pt x="432" y="394"/>
                    <a:pt x="432" y="394"/>
                  </a:cubicBezTo>
                  <a:cubicBezTo>
                    <a:pt x="317" y="453"/>
                    <a:pt x="317" y="453"/>
                    <a:pt x="317" y="453"/>
                  </a:cubicBezTo>
                  <a:cubicBezTo>
                    <a:pt x="208" y="408"/>
                    <a:pt x="208" y="408"/>
                    <a:pt x="208" y="40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" y="34"/>
                    <a:pt x="0" y="16"/>
                  </a:cubicBezTo>
                  <a:cubicBezTo>
                    <a:pt x="4" y="47"/>
                    <a:pt x="40" y="57"/>
                    <a:pt x="76" y="55"/>
                  </a:cubicBezTo>
                </a:path>
              </a:pathLst>
            </a:custGeom>
            <a:gradFill>
              <a:gsLst>
                <a:gs pos="0">
                  <a:srgbClr val="ADA795"/>
                </a:gs>
                <a:gs pos="78000">
                  <a:srgbClr val="DCDAD3"/>
                </a:gs>
                <a:gs pos="50000">
                  <a:srgbClr val="F1F0EF"/>
                </a:gs>
                <a:gs pos="17000">
                  <a:srgbClr val="F2F2F2"/>
                </a:gs>
                <a:gs pos="31000">
                  <a:srgbClr val="C1BCAF"/>
                </a:gs>
                <a:gs pos="100000">
                  <a:srgbClr val="ADA79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228"/>
            <p:cNvSpPr>
              <a:spLocks/>
            </p:cNvSpPr>
            <p:nvPr/>
          </p:nvSpPr>
          <p:spPr bwMode="auto">
            <a:xfrm>
              <a:off x="6272880" y="3931762"/>
              <a:ext cx="334268" cy="65205"/>
            </a:xfrm>
            <a:custGeom>
              <a:avLst/>
              <a:gdLst>
                <a:gd name="T0" fmla="*/ 0 w 188"/>
                <a:gd name="T1" fmla="*/ 0 h 37"/>
                <a:gd name="T2" fmla="*/ 188 w 188"/>
                <a:gd name="T3" fmla="*/ 4 h 37"/>
                <a:gd name="T4" fmla="*/ 50 w 188"/>
                <a:gd name="T5" fmla="*/ 37 h 37"/>
                <a:gd name="T6" fmla="*/ 0 w 188"/>
                <a:gd name="T7" fmla="*/ 36 h 37"/>
                <a:gd name="T8" fmla="*/ 0 w 18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37">
                  <a:moveTo>
                    <a:pt x="0" y="0"/>
                  </a:moveTo>
                  <a:cubicBezTo>
                    <a:pt x="67" y="0"/>
                    <a:pt x="130" y="1"/>
                    <a:pt x="188" y="4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34" y="36"/>
                    <a:pt x="18" y="36"/>
                    <a:pt x="0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29"/>
            <p:cNvSpPr>
              <a:spLocks/>
            </p:cNvSpPr>
            <p:nvPr/>
          </p:nvSpPr>
          <p:spPr bwMode="auto">
            <a:xfrm>
              <a:off x="6362068" y="3878549"/>
              <a:ext cx="534379" cy="63706"/>
            </a:xfrm>
            <a:custGeom>
              <a:avLst/>
              <a:gdLst>
                <a:gd name="T0" fmla="*/ 138 w 301"/>
                <a:gd name="T1" fmla="*/ 0 h 36"/>
                <a:gd name="T2" fmla="*/ 301 w 301"/>
                <a:gd name="T3" fmla="*/ 11 h 36"/>
                <a:gd name="T4" fmla="*/ 42 w 301"/>
                <a:gd name="T5" fmla="*/ 36 h 36"/>
                <a:gd name="T6" fmla="*/ 0 w 301"/>
                <a:gd name="T7" fmla="*/ 34 h 36"/>
                <a:gd name="T8" fmla="*/ 138 w 30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">
                  <a:moveTo>
                    <a:pt x="138" y="0"/>
                  </a:moveTo>
                  <a:cubicBezTo>
                    <a:pt x="199" y="3"/>
                    <a:pt x="254" y="6"/>
                    <a:pt x="301" y="1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0" y="35"/>
                    <a:pt x="16" y="34"/>
                    <a:pt x="0" y="34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30"/>
            <p:cNvSpPr>
              <a:spLocks/>
            </p:cNvSpPr>
            <p:nvPr/>
          </p:nvSpPr>
          <p:spPr bwMode="auto">
            <a:xfrm>
              <a:off x="6436267" y="3839576"/>
              <a:ext cx="646801" cy="50965"/>
            </a:xfrm>
            <a:custGeom>
              <a:avLst/>
              <a:gdLst>
                <a:gd name="T0" fmla="*/ 258 w 364"/>
                <a:gd name="T1" fmla="*/ 0 h 29"/>
                <a:gd name="T2" fmla="*/ 364 w 364"/>
                <a:gd name="T3" fmla="*/ 15 h 29"/>
                <a:gd name="T4" fmla="*/ 28 w 364"/>
                <a:gd name="T5" fmla="*/ 29 h 29"/>
                <a:gd name="T6" fmla="*/ 0 w 364"/>
                <a:gd name="T7" fmla="*/ 25 h 29"/>
                <a:gd name="T8" fmla="*/ 258 w 3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9">
                  <a:moveTo>
                    <a:pt x="258" y="0"/>
                  </a:moveTo>
                  <a:cubicBezTo>
                    <a:pt x="303" y="4"/>
                    <a:pt x="339" y="9"/>
                    <a:pt x="364" y="15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1" y="28"/>
                    <a:pt x="12" y="26"/>
                    <a:pt x="0" y="25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31"/>
            <p:cNvSpPr>
              <a:spLocks/>
            </p:cNvSpPr>
            <p:nvPr/>
          </p:nvSpPr>
          <p:spPr bwMode="auto">
            <a:xfrm>
              <a:off x="5934115" y="3990221"/>
              <a:ext cx="338765" cy="65205"/>
            </a:xfrm>
            <a:custGeom>
              <a:avLst/>
              <a:gdLst>
                <a:gd name="T0" fmla="*/ 0 w 191"/>
                <a:gd name="T1" fmla="*/ 4 h 37"/>
                <a:gd name="T2" fmla="*/ 141 w 191"/>
                <a:gd name="T3" fmla="*/ 37 h 37"/>
                <a:gd name="T4" fmla="*/ 191 w 191"/>
                <a:gd name="T5" fmla="*/ 36 h 37"/>
                <a:gd name="T6" fmla="*/ 191 w 191"/>
                <a:gd name="T7" fmla="*/ 0 h 37"/>
                <a:gd name="T8" fmla="*/ 0 w 191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37">
                  <a:moveTo>
                    <a:pt x="0" y="4"/>
                  </a:moveTo>
                  <a:cubicBezTo>
                    <a:pt x="141" y="37"/>
                    <a:pt x="141" y="37"/>
                    <a:pt x="141" y="37"/>
                  </a:cubicBezTo>
                  <a:cubicBezTo>
                    <a:pt x="157" y="37"/>
                    <a:pt x="173" y="36"/>
                    <a:pt x="191" y="36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23" y="0"/>
                    <a:pt x="59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32"/>
            <p:cNvSpPr>
              <a:spLocks/>
            </p:cNvSpPr>
            <p:nvPr/>
          </p:nvSpPr>
          <p:spPr bwMode="auto">
            <a:xfrm>
              <a:off x="5651562" y="4055426"/>
              <a:ext cx="532880" cy="63706"/>
            </a:xfrm>
            <a:custGeom>
              <a:avLst/>
              <a:gdLst>
                <a:gd name="T0" fmla="*/ 159 w 300"/>
                <a:gd name="T1" fmla="*/ 0 h 36"/>
                <a:gd name="T2" fmla="*/ 300 w 300"/>
                <a:gd name="T3" fmla="*/ 33 h 36"/>
                <a:gd name="T4" fmla="*/ 258 w 300"/>
                <a:gd name="T5" fmla="*/ 36 h 36"/>
                <a:gd name="T6" fmla="*/ 0 w 300"/>
                <a:gd name="T7" fmla="*/ 11 h 36"/>
                <a:gd name="T8" fmla="*/ 159 w 30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6">
                  <a:moveTo>
                    <a:pt x="159" y="0"/>
                  </a:moveTo>
                  <a:cubicBezTo>
                    <a:pt x="300" y="33"/>
                    <a:pt x="300" y="33"/>
                    <a:pt x="300" y="33"/>
                  </a:cubicBezTo>
                  <a:cubicBezTo>
                    <a:pt x="284" y="34"/>
                    <a:pt x="270" y="35"/>
                    <a:pt x="258" y="3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5" y="6"/>
                    <a:pt x="99" y="3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33"/>
            <p:cNvSpPr>
              <a:spLocks/>
            </p:cNvSpPr>
            <p:nvPr/>
          </p:nvSpPr>
          <p:spPr bwMode="auto">
            <a:xfrm>
              <a:off x="5459695" y="4133371"/>
              <a:ext cx="649799" cy="51714"/>
            </a:xfrm>
            <a:custGeom>
              <a:avLst/>
              <a:gdLst>
                <a:gd name="T0" fmla="*/ 108 w 366"/>
                <a:gd name="T1" fmla="*/ 0 h 29"/>
                <a:gd name="T2" fmla="*/ 366 w 366"/>
                <a:gd name="T3" fmla="*/ 25 h 29"/>
                <a:gd name="T4" fmla="*/ 338 w 366"/>
                <a:gd name="T5" fmla="*/ 29 h 29"/>
                <a:gd name="T6" fmla="*/ 0 w 366"/>
                <a:gd name="T7" fmla="*/ 16 h 29"/>
                <a:gd name="T8" fmla="*/ 108 w 36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29">
                  <a:moveTo>
                    <a:pt x="108" y="0"/>
                  </a:moveTo>
                  <a:cubicBezTo>
                    <a:pt x="366" y="25"/>
                    <a:pt x="366" y="25"/>
                    <a:pt x="366" y="25"/>
                  </a:cubicBezTo>
                  <a:cubicBezTo>
                    <a:pt x="354" y="26"/>
                    <a:pt x="345" y="28"/>
                    <a:pt x="338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5" y="9"/>
                    <a:pt x="62" y="4"/>
                    <a:pt x="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34"/>
            <p:cNvSpPr>
              <a:spLocks/>
            </p:cNvSpPr>
            <p:nvPr/>
          </p:nvSpPr>
          <p:spPr bwMode="auto">
            <a:xfrm>
              <a:off x="5394490" y="4220311"/>
              <a:ext cx="665538" cy="33727"/>
            </a:xfrm>
            <a:custGeom>
              <a:avLst/>
              <a:gdLst>
                <a:gd name="T0" fmla="*/ 37 w 375"/>
                <a:gd name="T1" fmla="*/ 0 h 19"/>
                <a:gd name="T2" fmla="*/ 375 w 375"/>
                <a:gd name="T3" fmla="*/ 14 h 19"/>
                <a:gd name="T4" fmla="*/ 365 w 375"/>
                <a:gd name="T5" fmla="*/ 19 h 19"/>
                <a:gd name="T6" fmla="*/ 0 w 375"/>
                <a:gd name="T7" fmla="*/ 19 h 19"/>
                <a:gd name="T8" fmla="*/ 37 w 37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9">
                  <a:moveTo>
                    <a:pt x="37" y="0"/>
                  </a:moveTo>
                  <a:cubicBezTo>
                    <a:pt x="375" y="14"/>
                    <a:pt x="375" y="14"/>
                    <a:pt x="375" y="14"/>
                  </a:cubicBezTo>
                  <a:cubicBezTo>
                    <a:pt x="369" y="15"/>
                    <a:pt x="365" y="17"/>
                    <a:pt x="365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13" y="6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235"/>
            <p:cNvSpPr>
              <a:spLocks noChangeArrowheads="1"/>
            </p:cNvSpPr>
            <p:nvPr/>
          </p:nvSpPr>
          <p:spPr bwMode="auto">
            <a:xfrm>
              <a:off x="5394490" y="4254037"/>
              <a:ext cx="647550" cy="584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236"/>
            <p:cNvSpPr>
              <a:spLocks/>
            </p:cNvSpPr>
            <p:nvPr/>
          </p:nvSpPr>
          <p:spPr bwMode="auto">
            <a:xfrm>
              <a:off x="5459695" y="4161852"/>
              <a:ext cx="600333" cy="81693"/>
            </a:xfrm>
            <a:custGeom>
              <a:avLst/>
              <a:gdLst>
                <a:gd name="T0" fmla="*/ 801 w 801"/>
                <a:gd name="T1" fmla="*/ 109 h 109"/>
                <a:gd name="T2" fmla="*/ 0 w 801"/>
                <a:gd name="T3" fmla="*/ 78 h 109"/>
                <a:gd name="T4" fmla="*/ 0 w 801"/>
                <a:gd name="T5" fmla="*/ 0 h 109"/>
                <a:gd name="T6" fmla="*/ 801 w 801"/>
                <a:gd name="T7" fmla="*/ 31 h 109"/>
                <a:gd name="T8" fmla="*/ 801 w 80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1" h="109">
                  <a:moveTo>
                    <a:pt x="801" y="109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801" y="31"/>
                  </a:lnTo>
                  <a:lnTo>
                    <a:pt x="801" y="10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37"/>
            <p:cNvSpPr>
              <a:spLocks/>
            </p:cNvSpPr>
            <p:nvPr/>
          </p:nvSpPr>
          <p:spPr bwMode="auto">
            <a:xfrm>
              <a:off x="5651562" y="4074912"/>
              <a:ext cx="457932" cy="104927"/>
            </a:xfrm>
            <a:custGeom>
              <a:avLst/>
              <a:gdLst>
                <a:gd name="T0" fmla="*/ 611 w 611"/>
                <a:gd name="T1" fmla="*/ 140 h 140"/>
                <a:gd name="T2" fmla="*/ 0 w 611"/>
                <a:gd name="T3" fmla="*/ 78 h 140"/>
                <a:gd name="T4" fmla="*/ 0 w 611"/>
                <a:gd name="T5" fmla="*/ 0 h 140"/>
                <a:gd name="T6" fmla="*/ 611 w 611"/>
                <a:gd name="T7" fmla="*/ 59 h 140"/>
                <a:gd name="T8" fmla="*/ 611 w 611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40">
                  <a:moveTo>
                    <a:pt x="611" y="140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611" y="59"/>
                  </a:lnTo>
                  <a:lnTo>
                    <a:pt x="611" y="1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238"/>
            <p:cNvSpPr>
              <a:spLocks/>
            </p:cNvSpPr>
            <p:nvPr/>
          </p:nvSpPr>
          <p:spPr bwMode="auto">
            <a:xfrm>
              <a:off x="5934115" y="3996966"/>
              <a:ext cx="250326" cy="118418"/>
            </a:xfrm>
            <a:custGeom>
              <a:avLst/>
              <a:gdLst>
                <a:gd name="T0" fmla="*/ 334 w 334"/>
                <a:gd name="T1" fmla="*/ 158 h 158"/>
                <a:gd name="T2" fmla="*/ 0 w 334"/>
                <a:gd name="T3" fmla="*/ 78 h 158"/>
                <a:gd name="T4" fmla="*/ 0 w 334"/>
                <a:gd name="T5" fmla="*/ 0 h 158"/>
                <a:gd name="T6" fmla="*/ 334 w 334"/>
                <a:gd name="T7" fmla="*/ 78 h 158"/>
                <a:gd name="T8" fmla="*/ 334 w 334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58">
                  <a:moveTo>
                    <a:pt x="334" y="15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334" y="78"/>
                  </a:lnTo>
                  <a:lnTo>
                    <a:pt x="334" y="15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239"/>
            <p:cNvSpPr>
              <a:spLocks/>
            </p:cNvSpPr>
            <p:nvPr/>
          </p:nvSpPr>
          <p:spPr bwMode="auto">
            <a:xfrm>
              <a:off x="5650063" y="4386695"/>
              <a:ext cx="459431" cy="101180"/>
            </a:xfrm>
            <a:custGeom>
              <a:avLst/>
              <a:gdLst>
                <a:gd name="T0" fmla="*/ 613 w 613"/>
                <a:gd name="T1" fmla="*/ 76 h 135"/>
                <a:gd name="T2" fmla="*/ 0 w 613"/>
                <a:gd name="T3" fmla="*/ 135 h 135"/>
                <a:gd name="T4" fmla="*/ 0 w 613"/>
                <a:gd name="T5" fmla="*/ 57 h 135"/>
                <a:gd name="T6" fmla="*/ 613 w 613"/>
                <a:gd name="T7" fmla="*/ 0 h 135"/>
                <a:gd name="T8" fmla="*/ 613 w 613"/>
                <a:gd name="T9" fmla="*/ 7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135">
                  <a:moveTo>
                    <a:pt x="613" y="76"/>
                  </a:moveTo>
                  <a:lnTo>
                    <a:pt x="0" y="135"/>
                  </a:lnTo>
                  <a:lnTo>
                    <a:pt x="0" y="57"/>
                  </a:lnTo>
                  <a:lnTo>
                    <a:pt x="613" y="0"/>
                  </a:lnTo>
                  <a:lnTo>
                    <a:pt x="613" y="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240"/>
            <p:cNvSpPr>
              <a:spLocks/>
            </p:cNvSpPr>
            <p:nvPr/>
          </p:nvSpPr>
          <p:spPr bwMode="auto">
            <a:xfrm>
              <a:off x="5939362" y="4448902"/>
              <a:ext cx="245080" cy="116919"/>
            </a:xfrm>
            <a:custGeom>
              <a:avLst/>
              <a:gdLst>
                <a:gd name="T0" fmla="*/ 327 w 327"/>
                <a:gd name="T1" fmla="*/ 80 h 156"/>
                <a:gd name="T2" fmla="*/ 0 w 327"/>
                <a:gd name="T3" fmla="*/ 156 h 156"/>
                <a:gd name="T4" fmla="*/ 0 w 327"/>
                <a:gd name="T5" fmla="*/ 78 h 156"/>
                <a:gd name="T6" fmla="*/ 327 w 327"/>
                <a:gd name="T7" fmla="*/ 0 h 156"/>
                <a:gd name="T8" fmla="*/ 327 w 327"/>
                <a:gd name="T9" fmla="*/ 8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56">
                  <a:moveTo>
                    <a:pt x="327" y="80"/>
                  </a:moveTo>
                  <a:lnTo>
                    <a:pt x="0" y="156"/>
                  </a:lnTo>
                  <a:lnTo>
                    <a:pt x="0" y="78"/>
                  </a:lnTo>
                  <a:lnTo>
                    <a:pt x="327" y="0"/>
                  </a:lnTo>
                  <a:lnTo>
                    <a:pt x="327" y="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241"/>
            <p:cNvSpPr>
              <a:spLocks/>
            </p:cNvSpPr>
            <p:nvPr/>
          </p:nvSpPr>
          <p:spPr bwMode="auto">
            <a:xfrm>
              <a:off x="5463442" y="4379950"/>
              <a:ext cx="646051" cy="49466"/>
            </a:xfrm>
            <a:custGeom>
              <a:avLst/>
              <a:gdLst>
                <a:gd name="T0" fmla="*/ 336 w 364"/>
                <a:gd name="T1" fmla="*/ 0 h 28"/>
                <a:gd name="T2" fmla="*/ 364 w 364"/>
                <a:gd name="T3" fmla="*/ 4 h 28"/>
                <a:gd name="T4" fmla="*/ 105 w 364"/>
                <a:gd name="T5" fmla="*/ 28 h 28"/>
                <a:gd name="T6" fmla="*/ 0 w 364"/>
                <a:gd name="T7" fmla="*/ 14 h 28"/>
                <a:gd name="T8" fmla="*/ 336 w 36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8">
                  <a:moveTo>
                    <a:pt x="336" y="0"/>
                  </a:moveTo>
                  <a:cubicBezTo>
                    <a:pt x="343" y="2"/>
                    <a:pt x="353" y="3"/>
                    <a:pt x="364" y="4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60" y="24"/>
                    <a:pt x="25" y="20"/>
                    <a:pt x="0" y="14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242"/>
            <p:cNvSpPr>
              <a:spLocks/>
            </p:cNvSpPr>
            <p:nvPr/>
          </p:nvSpPr>
          <p:spPr bwMode="auto">
            <a:xfrm>
              <a:off x="5650063" y="4443656"/>
              <a:ext cx="534379" cy="63706"/>
            </a:xfrm>
            <a:custGeom>
              <a:avLst/>
              <a:gdLst>
                <a:gd name="T0" fmla="*/ 258 w 301"/>
                <a:gd name="T1" fmla="*/ 0 h 36"/>
                <a:gd name="T2" fmla="*/ 301 w 301"/>
                <a:gd name="T3" fmla="*/ 3 h 36"/>
                <a:gd name="T4" fmla="*/ 163 w 301"/>
                <a:gd name="T5" fmla="*/ 36 h 36"/>
                <a:gd name="T6" fmla="*/ 0 w 301"/>
                <a:gd name="T7" fmla="*/ 25 h 36"/>
                <a:gd name="T8" fmla="*/ 258 w 30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">
                  <a:moveTo>
                    <a:pt x="258" y="0"/>
                  </a:moveTo>
                  <a:cubicBezTo>
                    <a:pt x="270" y="1"/>
                    <a:pt x="285" y="2"/>
                    <a:pt x="301" y="3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01" y="34"/>
                    <a:pt x="46" y="30"/>
                    <a:pt x="0" y="25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243"/>
            <p:cNvSpPr>
              <a:spLocks/>
            </p:cNvSpPr>
            <p:nvPr/>
          </p:nvSpPr>
          <p:spPr bwMode="auto">
            <a:xfrm>
              <a:off x="5937863" y="4508860"/>
              <a:ext cx="333518" cy="65954"/>
            </a:xfrm>
            <a:custGeom>
              <a:avLst/>
              <a:gdLst>
                <a:gd name="T0" fmla="*/ 139 w 188"/>
                <a:gd name="T1" fmla="*/ 0 h 37"/>
                <a:gd name="T2" fmla="*/ 188 w 188"/>
                <a:gd name="T3" fmla="*/ 1 h 37"/>
                <a:gd name="T4" fmla="*/ 188 w 188"/>
                <a:gd name="T5" fmla="*/ 37 h 37"/>
                <a:gd name="T6" fmla="*/ 0 w 188"/>
                <a:gd name="T7" fmla="*/ 32 h 37"/>
                <a:gd name="T8" fmla="*/ 139 w 18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37">
                  <a:moveTo>
                    <a:pt x="139" y="0"/>
                  </a:moveTo>
                  <a:cubicBezTo>
                    <a:pt x="154" y="1"/>
                    <a:pt x="171" y="1"/>
                    <a:pt x="188" y="1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22" y="37"/>
                    <a:pt x="58" y="35"/>
                    <a:pt x="0" y="32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244"/>
            <p:cNvSpPr>
              <a:spLocks/>
            </p:cNvSpPr>
            <p:nvPr/>
          </p:nvSpPr>
          <p:spPr bwMode="auto">
            <a:xfrm>
              <a:off x="6484233" y="4725460"/>
              <a:ext cx="667786" cy="32228"/>
            </a:xfrm>
            <a:custGeom>
              <a:avLst/>
              <a:gdLst>
                <a:gd name="T0" fmla="*/ 10 w 376"/>
                <a:gd name="T1" fmla="*/ 0 h 18"/>
                <a:gd name="T2" fmla="*/ 376 w 376"/>
                <a:gd name="T3" fmla="*/ 0 h 18"/>
                <a:gd name="T4" fmla="*/ 338 w 376"/>
                <a:gd name="T5" fmla="*/ 18 h 18"/>
                <a:gd name="T6" fmla="*/ 0 w 376"/>
                <a:gd name="T7" fmla="*/ 5 h 18"/>
                <a:gd name="T8" fmla="*/ 10 w 37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">
                  <a:moveTo>
                    <a:pt x="10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6"/>
                    <a:pt x="362" y="13"/>
                    <a:pt x="338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3"/>
                    <a:pt x="10" y="2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245"/>
            <p:cNvSpPr>
              <a:spLocks/>
            </p:cNvSpPr>
            <p:nvPr/>
          </p:nvSpPr>
          <p:spPr bwMode="auto">
            <a:xfrm>
              <a:off x="6434768" y="4673746"/>
              <a:ext cx="649799" cy="53213"/>
            </a:xfrm>
            <a:custGeom>
              <a:avLst/>
              <a:gdLst>
                <a:gd name="T0" fmla="*/ 28 w 366"/>
                <a:gd name="T1" fmla="*/ 0 h 30"/>
                <a:gd name="T2" fmla="*/ 366 w 366"/>
                <a:gd name="T3" fmla="*/ 14 h 30"/>
                <a:gd name="T4" fmla="*/ 258 w 366"/>
                <a:gd name="T5" fmla="*/ 30 h 30"/>
                <a:gd name="T6" fmla="*/ 0 w 366"/>
                <a:gd name="T7" fmla="*/ 5 h 30"/>
                <a:gd name="T8" fmla="*/ 28 w 36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0">
                  <a:moveTo>
                    <a:pt x="28" y="0"/>
                  </a:moveTo>
                  <a:cubicBezTo>
                    <a:pt x="366" y="14"/>
                    <a:pt x="366" y="14"/>
                    <a:pt x="366" y="14"/>
                  </a:cubicBezTo>
                  <a:cubicBezTo>
                    <a:pt x="341" y="20"/>
                    <a:pt x="304" y="25"/>
                    <a:pt x="258" y="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3"/>
                    <a:pt x="22" y="2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246"/>
            <p:cNvSpPr>
              <a:spLocks/>
            </p:cNvSpPr>
            <p:nvPr/>
          </p:nvSpPr>
          <p:spPr bwMode="auto">
            <a:xfrm>
              <a:off x="6359820" y="4622781"/>
              <a:ext cx="532880" cy="63706"/>
            </a:xfrm>
            <a:custGeom>
              <a:avLst/>
              <a:gdLst>
                <a:gd name="T0" fmla="*/ 42 w 300"/>
                <a:gd name="T1" fmla="*/ 0 h 36"/>
                <a:gd name="T2" fmla="*/ 300 w 300"/>
                <a:gd name="T3" fmla="*/ 26 h 36"/>
                <a:gd name="T4" fmla="*/ 142 w 300"/>
                <a:gd name="T5" fmla="*/ 36 h 36"/>
                <a:gd name="T6" fmla="*/ 0 w 300"/>
                <a:gd name="T7" fmla="*/ 3 h 36"/>
                <a:gd name="T8" fmla="*/ 42 w 30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6">
                  <a:moveTo>
                    <a:pt x="42" y="0"/>
                  </a:moveTo>
                  <a:cubicBezTo>
                    <a:pt x="300" y="26"/>
                    <a:pt x="300" y="26"/>
                    <a:pt x="300" y="26"/>
                  </a:cubicBezTo>
                  <a:cubicBezTo>
                    <a:pt x="255" y="30"/>
                    <a:pt x="201" y="34"/>
                    <a:pt x="142" y="3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2"/>
                    <a:pt x="30" y="2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247"/>
            <p:cNvSpPr>
              <a:spLocks/>
            </p:cNvSpPr>
            <p:nvPr/>
          </p:nvSpPr>
          <p:spPr bwMode="auto">
            <a:xfrm>
              <a:off x="6271381" y="4569568"/>
              <a:ext cx="341013" cy="63706"/>
            </a:xfrm>
            <a:custGeom>
              <a:avLst/>
              <a:gdLst>
                <a:gd name="T0" fmla="*/ 50 w 192"/>
                <a:gd name="T1" fmla="*/ 0 h 36"/>
                <a:gd name="T2" fmla="*/ 192 w 192"/>
                <a:gd name="T3" fmla="*/ 33 h 36"/>
                <a:gd name="T4" fmla="*/ 0 w 192"/>
                <a:gd name="T5" fmla="*/ 36 h 36"/>
                <a:gd name="T6" fmla="*/ 0 w 192"/>
                <a:gd name="T7" fmla="*/ 1 h 36"/>
                <a:gd name="T8" fmla="*/ 50 w 192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6">
                  <a:moveTo>
                    <a:pt x="50" y="0"/>
                  </a:moveTo>
                  <a:cubicBezTo>
                    <a:pt x="192" y="33"/>
                    <a:pt x="192" y="33"/>
                    <a:pt x="192" y="33"/>
                  </a:cubicBezTo>
                  <a:cubicBezTo>
                    <a:pt x="133" y="35"/>
                    <a:pt x="68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3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248"/>
            <p:cNvSpPr>
              <a:spLocks/>
            </p:cNvSpPr>
            <p:nvPr/>
          </p:nvSpPr>
          <p:spPr bwMode="auto">
            <a:xfrm>
              <a:off x="6039043" y="3883795"/>
              <a:ext cx="463178" cy="478168"/>
            </a:xfrm>
            <a:custGeom>
              <a:avLst/>
              <a:gdLst>
                <a:gd name="T0" fmla="*/ 251 w 261"/>
                <a:gd name="T1" fmla="*/ 4 h 270"/>
                <a:gd name="T2" fmla="*/ 224 w 261"/>
                <a:gd name="T3" fmla="*/ 0 h 270"/>
                <a:gd name="T4" fmla="*/ 224 w 261"/>
                <a:gd name="T5" fmla="*/ 33 h 270"/>
                <a:gd name="T6" fmla="*/ 214 w 261"/>
                <a:gd name="T7" fmla="*/ 32 h 270"/>
                <a:gd name="T8" fmla="*/ 205 w 261"/>
                <a:gd name="T9" fmla="*/ 32 h 270"/>
                <a:gd name="T10" fmla="*/ 196 w 261"/>
                <a:gd name="T11" fmla="*/ 31 h 270"/>
                <a:gd name="T12" fmla="*/ 188 w 261"/>
                <a:gd name="T13" fmla="*/ 31 h 270"/>
                <a:gd name="T14" fmla="*/ 182 w 261"/>
                <a:gd name="T15" fmla="*/ 31 h 270"/>
                <a:gd name="T16" fmla="*/ 182 w 261"/>
                <a:gd name="T17" fmla="*/ 64 h 270"/>
                <a:gd name="T18" fmla="*/ 180 w 261"/>
                <a:gd name="T19" fmla="*/ 64 h 270"/>
                <a:gd name="T20" fmla="*/ 172 w 261"/>
                <a:gd name="T21" fmla="*/ 63 h 270"/>
                <a:gd name="T22" fmla="*/ 164 w 261"/>
                <a:gd name="T23" fmla="*/ 63 h 270"/>
                <a:gd name="T24" fmla="*/ 156 w 261"/>
                <a:gd name="T25" fmla="*/ 63 h 270"/>
                <a:gd name="T26" fmla="*/ 147 w 261"/>
                <a:gd name="T27" fmla="*/ 63 h 270"/>
                <a:gd name="T28" fmla="*/ 139 w 261"/>
                <a:gd name="T29" fmla="*/ 63 h 270"/>
                <a:gd name="T30" fmla="*/ 132 w 261"/>
                <a:gd name="T31" fmla="*/ 63 h 270"/>
                <a:gd name="T32" fmla="*/ 132 w 261"/>
                <a:gd name="T33" fmla="*/ 96 h 270"/>
                <a:gd name="T34" fmla="*/ 129 w 261"/>
                <a:gd name="T35" fmla="*/ 96 h 270"/>
                <a:gd name="T36" fmla="*/ 120 w 261"/>
                <a:gd name="T37" fmla="*/ 96 h 270"/>
                <a:gd name="T38" fmla="*/ 109 w 261"/>
                <a:gd name="T39" fmla="*/ 96 h 270"/>
                <a:gd name="T40" fmla="*/ 94 w 261"/>
                <a:gd name="T41" fmla="*/ 97 h 270"/>
                <a:gd name="T42" fmla="*/ 82 w 261"/>
                <a:gd name="T43" fmla="*/ 97 h 270"/>
                <a:gd name="T44" fmla="*/ 82 w 261"/>
                <a:gd name="T45" fmla="*/ 130 h 270"/>
                <a:gd name="T46" fmla="*/ 49 w 261"/>
                <a:gd name="T47" fmla="*/ 132 h 270"/>
                <a:gd name="T48" fmla="*/ 40 w 261"/>
                <a:gd name="T49" fmla="*/ 133 h 270"/>
                <a:gd name="T50" fmla="*/ 40 w 261"/>
                <a:gd name="T51" fmla="*/ 166 h 270"/>
                <a:gd name="T52" fmla="*/ 36 w 261"/>
                <a:gd name="T53" fmla="*/ 166 h 270"/>
                <a:gd name="T54" fmla="*/ 28 w 261"/>
                <a:gd name="T55" fmla="*/ 167 h 270"/>
                <a:gd name="T56" fmla="*/ 22 w 261"/>
                <a:gd name="T57" fmla="*/ 168 h 270"/>
                <a:gd name="T58" fmla="*/ 17 w 261"/>
                <a:gd name="T59" fmla="*/ 169 h 270"/>
                <a:gd name="T60" fmla="*/ 13 w 261"/>
                <a:gd name="T61" fmla="*/ 170 h 270"/>
                <a:gd name="T62" fmla="*/ 12 w 261"/>
                <a:gd name="T63" fmla="*/ 170 h 270"/>
                <a:gd name="T64" fmla="*/ 12 w 261"/>
                <a:gd name="T65" fmla="*/ 203 h 270"/>
                <a:gd name="T66" fmla="*/ 12 w 261"/>
                <a:gd name="T67" fmla="*/ 204 h 270"/>
                <a:gd name="T68" fmla="*/ 10 w 261"/>
                <a:gd name="T69" fmla="*/ 204 h 270"/>
                <a:gd name="T70" fmla="*/ 7 w 261"/>
                <a:gd name="T71" fmla="*/ 205 h 270"/>
                <a:gd name="T72" fmla="*/ 5 w 261"/>
                <a:gd name="T73" fmla="*/ 206 h 270"/>
                <a:gd name="T74" fmla="*/ 4 w 261"/>
                <a:gd name="T75" fmla="*/ 207 h 270"/>
                <a:gd name="T76" fmla="*/ 3 w 261"/>
                <a:gd name="T77" fmla="*/ 208 h 270"/>
                <a:gd name="T78" fmla="*/ 2 w 261"/>
                <a:gd name="T79" fmla="*/ 208 h 270"/>
                <a:gd name="T80" fmla="*/ 2 w 261"/>
                <a:gd name="T81" fmla="*/ 242 h 270"/>
                <a:gd name="T82" fmla="*/ 12 w 261"/>
                <a:gd name="T83" fmla="*/ 270 h 270"/>
                <a:gd name="T84" fmla="*/ 112 w 261"/>
                <a:gd name="T85" fmla="*/ 155 h 270"/>
                <a:gd name="T86" fmla="*/ 112 w 261"/>
                <a:gd name="T87" fmla="*/ 155 h 270"/>
                <a:gd name="T88" fmla="*/ 251 w 261"/>
                <a:gd name="T89" fmla="*/ 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1" h="270">
                  <a:moveTo>
                    <a:pt x="251" y="4"/>
                  </a:moveTo>
                  <a:cubicBezTo>
                    <a:pt x="244" y="2"/>
                    <a:pt x="235" y="1"/>
                    <a:pt x="224" y="0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21" y="33"/>
                    <a:pt x="218" y="33"/>
                    <a:pt x="214" y="32"/>
                  </a:cubicBezTo>
                  <a:cubicBezTo>
                    <a:pt x="211" y="32"/>
                    <a:pt x="208" y="32"/>
                    <a:pt x="205" y="32"/>
                  </a:cubicBezTo>
                  <a:cubicBezTo>
                    <a:pt x="202" y="32"/>
                    <a:pt x="199" y="31"/>
                    <a:pt x="196" y="31"/>
                  </a:cubicBezTo>
                  <a:cubicBezTo>
                    <a:pt x="194" y="31"/>
                    <a:pt x="191" y="31"/>
                    <a:pt x="188" y="31"/>
                  </a:cubicBezTo>
                  <a:cubicBezTo>
                    <a:pt x="186" y="31"/>
                    <a:pt x="184" y="31"/>
                    <a:pt x="182" y="31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1" y="64"/>
                    <a:pt x="180" y="64"/>
                    <a:pt x="180" y="64"/>
                  </a:cubicBezTo>
                  <a:cubicBezTo>
                    <a:pt x="177" y="64"/>
                    <a:pt x="174" y="64"/>
                    <a:pt x="172" y="63"/>
                  </a:cubicBezTo>
                  <a:cubicBezTo>
                    <a:pt x="169" y="63"/>
                    <a:pt x="166" y="63"/>
                    <a:pt x="164" y="63"/>
                  </a:cubicBezTo>
                  <a:cubicBezTo>
                    <a:pt x="161" y="63"/>
                    <a:pt x="158" y="63"/>
                    <a:pt x="156" y="63"/>
                  </a:cubicBezTo>
                  <a:cubicBezTo>
                    <a:pt x="153" y="63"/>
                    <a:pt x="150" y="63"/>
                    <a:pt x="147" y="63"/>
                  </a:cubicBezTo>
                  <a:cubicBezTo>
                    <a:pt x="144" y="63"/>
                    <a:pt x="142" y="63"/>
                    <a:pt x="139" y="63"/>
                  </a:cubicBezTo>
                  <a:cubicBezTo>
                    <a:pt x="137" y="63"/>
                    <a:pt x="134" y="63"/>
                    <a:pt x="132" y="63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1" y="96"/>
                    <a:pt x="130" y="96"/>
                    <a:pt x="129" y="96"/>
                  </a:cubicBezTo>
                  <a:cubicBezTo>
                    <a:pt x="126" y="96"/>
                    <a:pt x="123" y="96"/>
                    <a:pt x="120" y="96"/>
                  </a:cubicBezTo>
                  <a:cubicBezTo>
                    <a:pt x="116" y="96"/>
                    <a:pt x="112" y="96"/>
                    <a:pt x="109" y="96"/>
                  </a:cubicBezTo>
                  <a:cubicBezTo>
                    <a:pt x="104" y="96"/>
                    <a:pt x="99" y="97"/>
                    <a:pt x="94" y="97"/>
                  </a:cubicBezTo>
                  <a:cubicBezTo>
                    <a:pt x="90" y="97"/>
                    <a:pt x="86" y="97"/>
                    <a:pt x="82" y="97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70" y="131"/>
                    <a:pt x="58" y="132"/>
                    <a:pt x="49" y="132"/>
                  </a:cubicBezTo>
                  <a:cubicBezTo>
                    <a:pt x="46" y="133"/>
                    <a:pt x="43" y="133"/>
                    <a:pt x="40" y="133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39" y="166"/>
                    <a:pt x="37" y="166"/>
                    <a:pt x="36" y="166"/>
                  </a:cubicBezTo>
                  <a:cubicBezTo>
                    <a:pt x="33" y="167"/>
                    <a:pt x="30" y="167"/>
                    <a:pt x="28" y="167"/>
                  </a:cubicBezTo>
                  <a:cubicBezTo>
                    <a:pt x="26" y="168"/>
                    <a:pt x="24" y="168"/>
                    <a:pt x="22" y="168"/>
                  </a:cubicBezTo>
                  <a:cubicBezTo>
                    <a:pt x="20" y="168"/>
                    <a:pt x="19" y="169"/>
                    <a:pt x="17" y="169"/>
                  </a:cubicBezTo>
                  <a:cubicBezTo>
                    <a:pt x="16" y="169"/>
                    <a:pt x="14" y="170"/>
                    <a:pt x="13" y="170"/>
                  </a:cubicBezTo>
                  <a:cubicBezTo>
                    <a:pt x="12" y="170"/>
                    <a:pt x="12" y="170"/>
                    <a:pt x="12" y="170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04"/>
                    <a:pt x="12" y="204"/>
                    <a:pt x="12" y="204"/>
                  </a:cubicBezTo>
                  <a:cubicBezTo>
                    <a:pt x="11" y="204"/>
                    <a:pt x="11" y="204"/>
                    <a:pt x="10" y="204"/>
                  </a:cubicBezTo>
                  <a:cubicBezTo>
                    <a:pt x="9" y="205"/>
                    <a:pt x="8" y="205"/>
                    <a:pt x="7" y="205"/>
                  </a:cubicBezTo>
                  <a:cubicBezTo>
                    <a:pt x="7" y="205"/>
                    <a:pt x="6" y="206"/>
                    <a:pt x="5" y="206"/>
                  </a:cubicBezTo>
                  <a:cubicBezTo>
                    <a:pt x="5" y="206"/>
                    <a:pt x="4" y="206"/>
                    <a:pt x="4" y="207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2" y="242"/>
                    <a:pt x="2" y="242"/>
                    <a:pt x="2" y="242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0"/>
                    <a:pt x="0" y="206"/>
                    <a:pt x="112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233" y="82"/>
                    <a:pt x="261" y="34"/>
                    <a:pt x="25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249"/>
            <p:cNvSpPr>
              <a:spLocks/>
            </p:cNvSpPr>
            <p:nvPr/>
          </p:nvSpPr>
          <p:spPr bwMode="auto">
            <a:xfrm>
              <a:off x="6237655" y="3773621"/>
              <a:ext cx="1026037" cy="384483"/>
            </a:xfrm>
            <a:custGeom>
              <a:avLst/>
              <a:gdLst>
                <a:gd name="T0" fmla="*/ 272 w 578"/>
                <a:gd name="T1" fmla="*/ 38 h 217"/>
                <a:gd name="T2" fmla="*/ 274 w 578"/>
                <a:gd name="T3" fmla="*/ 32 h 217"/>
                <a:gd name="T4" fmla="*/ 145 w 578"/>
                <a:gd name="T5" fmla="*/ 0 h 217"/>
                <a:gd name="T6" fmla="*/ 14 w 578"/>
                <a:gd name="T7" fmla="*/ 13 h 217"/>
                <a:gd name="T8" fmla="*/ 139 w 578"/>
                <a:gd name="T9" fmla="*/ 66 h 217"/>
                <a:gd name="T10" fmla="*/ 140 w 578"/>
                <a:gd name="T11" fmla="*/ 69 h 217"/>
                <a:gd name="T12" fmla="*/ 140 w 578"/>
                <a:gd name="T13" fmla="*/ 70 h 217"/>
                <a:gd name="T14" fmla="*/ 140 w 578"/>
                <a:gd name="T15" fmla="*/ 73 h 217"/>
                <a:gd name="T16" fmla="*/ 141 w 578"/>
                <a:gd name="T17" fmla="*/ 74 h 217"/>
                <a:gd name="T18" fmla="*/ 141 w 578"/>
                <a:gd name="T19" fmla="*/ 77 h 217"/>
                <a:gd name="T20" fmla="*/ 141 w 578"/>
                <a:gd name="T21" fmla="*/ 78 h 217"/>
                <a:gd name="T22" fmla="*/ 141 w 578"/>
                <a:gd name="T23" fmla="*/ 81 h 217"/>
                <a:gd name="T24" fmla="*/ 140 w 578"/>
                <a:gd name="T25" fmla="*/ 82 h 217"/>
                <a:gd name="T26" fmla="*/ 140 w 578"/>
                <a:gd name="T27" fmla="*/ 85 h 217"/>
                <a:gd name="T28" fmla="*/ 140 w 578"/>
                <a:gd name="T29" fmla="*/ 87 h 217"/>
                <a:gd name="T30" fmla="*/ 139 w 578"/>
                <a:gd name="T31" fmla="*/ 90 h 217"/>
                <a:gd name="T32" fmla="*/ 139 w 578"/>
                <a:gd name="T33" fmla="*/ 91 h 217"/>
                <a:gd name="T34" fmla="*/ 137 w 578"/>
                <a:gd name="T35" fmla="*/ 95 h 217"/>
                <a:gd name="T36" fmla="*/ 137 w 578"/>
                <a:gd name="T37" fmla="*/ 96 h 217"/>
                <a:gd name="T38" fmla="*/ 135 w 578"/>
                <a:gd name="T39" fmla="*/ 100 h 217"/>
                <a:gd name="T40" fmla="*/ 134 w 578"/>
                <a:gd name="T41" fmla="*/ 101 h 217"/>
                <a:gd name="T42" fmla="*/ 133 w 578"/>
                <a:gd name="T43" fmla="*/ 105 h 217"/>
                <a:gd name="T44" fmla="*/ 132 w 578"/>
                <a:gd name="T45" fmla="*/ 106 h 217"/>
                <a:gd name="T46" fmla="*/ 130 w 578"/>
                <a:gd name="T47" fmla="*/ 110 h 217"/>
                <a:gd name="T48" fmla="*/ 129 w 578"/>
                <a:gd name="T49" fmla="*/ 111 h 217"/>
                <a:gd name="T50" fmla="*/ 125 w 578"/>
                <a:gd name="T51" fmla="*/ 116 h 217"/>
                <a:gd name="T52" fmla="*/ 125 w 578"/>
                <a:gd name="T53" fmla="*/ 117 h 217"/>
                <a:gd name="T54" fmla="*/ 121 w 578"/>
                <a:gd name="T55" fmla="*/ 122 h 217"/>
                <a:gd name="T56" fmla="*/ 120 w 578"/>
                <a:gd name="T57" fmla="*/ 123 h 217"/>
                <a:gd name="T58" fmla="*/ 117 w 578"/>
                <a:gd name="T59" fmla="*/ 127 h 217"/>
                <a:gd name="T60" fmla="*/ 115 w 578"/>
                <a:gd name="T61" fmla="*/ 129 h 217"/>
                <a:gd name="T62" fmla="*/ 111 w 578"/>
                <a:gd name="T63" fmla="*/ 133 h 217"/>
                <a:gd name="T64" fmla="*/ 110 w 578"/>
                <a:gd name="T65" fmla="*/ 135 h 217"/>
                <a:gd name="T66" fmla="*/ 104 w 578"/>
                <a:gd name="T67" fmla="*/ 140 h 217"/>
                <a:gd name="T68" fmla="*/ 103 w 578"/>
                <a:gd name="T69" fmla="*/ 142 h 217"/>
                <a:gd name="T70" fmla="*/ 98 w 578"/>
                <a:gd name="T71" fmla="*/ 146 h 217"/>
                <a:gd name="T72" fmla="*/ 96 w 578"/>
                <a:gd name="T73" fmla="*/ 149 h 217"/>
                <a:gd name="T74" fmla="*/ 91 w 578"/>
                <a:gd name="T75" fmla="*/ 153 h 217"/>
                <a:gd name="T76" fmla="*/ 89 w 578"/>
                <a:gd name="T77" fmla="*/ 155 h 217"/>
                <a:gd name="T78" fmla="*/ 81 w 578"/>
                <a:gd name="T79" fmla="*/ 161 h 217"/>
                <a:gd name="T80" fmla="*/ 80 w 578"/>
                <a:gd name="T81" fmla="*/ 162 h 217"/>
                <a:gd name="T82" fmla="*/ 73 w 578"/>
                <a:gd name="T83" fmla="*/ 168 h 217"/>
                <a:gd name="T84" fmla="*/ 70 w 578"/>
                <a:gd name="T85" fmla="*/ 170 h 217"/>
                <a:gd name="T86" fmla="*/ 64 w 578"/>
                <a:gd name="T87" fmla="*/ 175 h 217"/>
                <a:gd name="T88" fmla="*/ 61 w 578"/>
                <a:gd name="T89" fmla="*/ 177 h 217"/>
                <a:gd name="T90" fmla="*/ 53 w 578"/>
                <a:gd name="T91" fmla="*/ 183 h 217"/>
                <a:gd name="T92" fmla="*/ 51 w 578"/>
                <a:gd name="T93" fmla="*/ 184 h 217"/>
                <a:gd name="T94" fmla="*/ 40 w 578"/>
                <a:gd name="T95" fmla="*/ 191 h 217"/>
                <a:gd name="T96" fmla="*/ 38 w 578"/>
                <a:gd name="T97" fmla="*/ 193 h 217"/>
                <a:gd name="T98" fmla="*/ 29 w 578"/>
                <a:gd name="T99" fmla="*/ 199 h 217"/>
                <a:gd name="T100" fmla="*/ 25 w 578"/>
                <a:gd name="T101" fmla="*/ 202 h 217"/>
                <a:gd name="T102" fmla="*/ 17 w 578"/>
                <a:gd name="T103" fmla="*/ 207 h 217"/>
                <a:gd name="T104" fmla="*/ 13 w 578"/>
                <a:gd name="T105" fmla="*/ 209 h 217"/>
                <a:gd name="T106" fmla="*/ 0 w 578"/>
                <a:gd name="T107" fmla="*/ 217 h 217"/>
                <a:gd name="T108" fmla="*/ 578 w 578"/>
                <a:gd name="T109" fmla="*/ 151 h 217"/>
                <a:gd name="T110" fmla="*/ 514 w 578"/>
                <a:gd name="T111" fmla="*/ 38 h 217"/>
                <a:gd name="T112" fmla="*/ 272 w 578"/>
                <a:gd name="T113" fmla="*/ 3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8" h="217">
                  <a:moveTo>
                    <a:pt x="272" y="38"/>
                  </a:moveTo>
                  <a:cubicBezTo>
                    <a:pt x="274" y="32"/>
                    <a:pt x="274" y="32"/>
                    <a:pt x="274" y="3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23" y="19"/>
                    <a:pt x="139" y="66"/>
                  </a:cubicBezTo>
                  <a:cubicBezTo>
                    <a:pt x="139" y="67"/>
                    <a:pt x="140" y="68"/>
                    <a:pt x="140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0" y="71"/>
                    <a:pt x="140" y="72"/>
                    <a:pt x="140" y="73"/>
                  </a:cubicBezTo>
                  <a:cubicBezTo>
                    <a:pt x="140" y="73"/>
                    <a:pt x="140" y="74"/>
                    <a:pt x="141" y="74"/>
                  </a:cubicBezTo>
                  <a:cubicBezTo>
                    <a:pt x="141" y="75"/>
                    <a:pt x="141" y="76"/>
                    <a:pt x="141" y="77"/>
                  </a:cubicBezTo>
                  <a:cubicBezTo>
                    <a:pt x="141" y="77"/>
                    <a:pt x="141" y="77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0" y="82"/>
                    <a:pt x="140" y="82"/>
                    <a:pt x="140" y="82"/>
                  </a:cubicBezTo>
                  <a:cubicBezTo>
                    <a:pt x="140" y="83"/>
                    <a:pt x="140" y="84"/>
                    <a:pt x="140" y="85"/>
                  </a:cubicBezTo>
                  <a:cubicBezTo>
                    <a:pt x="140" y="86"/>
                    <a:pt x="140" y="86"/>
                    <a:pt x="140" y="87"/>
                  </a:cubicBezTo>
                  <a:cubicBezTo>
                    <a:pt x="139" y="88"/>
                    <a:pt x="139" y="89"/>
                    <a:pt x="139" y="90"/>
                  </a:cubicBezTo>
                  <a:cubicBezTo>
                    <a:pt x="139" y="90"/>
                    <a:pt x="139" y="91"/>
                    <a:pt x="139" y="91"/>
                  </a:cubicBezTo>
                  <a:cubicBezTo>
                    <a:pt x="138" y="92"/>
                    <a:pt x="138" y="94"/>
                    <a:pt x="137" y="9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6" y="97"/>
                    <a:pt x="136" y="99"/>
                    <a:pt x="135" y="100"/>
                  </a:cubicBezTo>
                  <a:cubicBezTo>
                    <a:pt x="135" y="100"/>
                    <a:pt x="135" y="101"/>
                    <a:pt x="134" y="101"/>
                  </a:cubicBezTo>
                  <a:cubicBezTo>
                    <a:pt x="134" y="103"/>
                    <a:pt x="133" y="104"/>
                    <a:pt x="133" y="105"/>
                  </a:cubicBezTo>
                  <a:cubicBezTo>
                    <a:pt x="132" y="105"/>
                    <a:pt x="132" y="106"/>
                    <a:pt x="132" y="106"/>
                  </a:cubicBezTo>
                  <a:cubicBezTo>
                    <a:pt x="131" y="108"/>
                    <a:pt x="130" y="109"/>
                    <a:pt x="130" y="110"/>
                  </a:cubicBezTo>
                  <a:cubicBezTo>
                    <a:pt x="129" y="110"/>
                    <a:pt x="129" y="111"/>
                    <a:pt x="129" y="111"/>
                  </a:cubicBezTo>
                  <a:cubicBezTo>
                    <a:pt x="128" y="113"/>
                    <a:pt x="127" y="115"/>
                    <a:pt x="125" y="116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4" y="119"/>
                    <a:pt x="123" y="120"/>
                    <a:pt x="121" y="122"/>
                  </a:cubicBezTo>
                  <a:cubicBezTo>
                    <a:pt x="121" y="122"/>
                    <a:pt x="120" y="123"/>
                    <a:pt x="120" y="123"/>
                  </a:cubicBezTo>
                  <a:cubicBezTo>
                    <a:pt x="119" y="125"/>
                    <a:pt x="118" y="126"/>
                    <a:pt x="117" y="127"/>
                  </a:cubicBezTo>
                  <a:cubicBezTo>
                    <a:pt x="116" y="128"/>
                    <a:pt x="116" y="128"/>
                    <a:pt x="115" y="129"/>
                  </a:cubicBezTo>
                  <a:cubicBezTo>
                    <a:pt x="114" y="130"/>
                    <a:pt x="113" y="132"/>
                    <a:pt x="111" y="133"/>
                  </a:cubicBezTo>
                  <a:cubicBezTo>
                    <a:pt x="111" y="134"/>
                    <a:pt x="110" y="134"/>
                    <a:pt x="110" y="135"/>
                  </a:cubicBezTo>
                  <a:cubicBezTo>
                    <a:pt x="108" y="137"/>
                    <a:pt x="106" y="138"/>
                    <a:pt x="104" y="140"/>
                  </a:cubicBezTo>
                  <a:cubicBezTo>
                    <a:pt x="104" y="141"/>
                    <a:pt x="103" y="141"/>
                    <a:pt x="103" y="142"/>
                  </a:cubicBezTo>
                  <a:cubicBezTo>
                    <a:pt x="101" y="143"/>
                    <a:pt x="100" y="145"/>
                    <a:pt x="98" y="146"/>
                  </a:cubicBezTo>
                  <a:cubicBezTo>
                    <a:pt x="97" y="147"/>
                    <a:pt x="97" y="148"/>
                    <a:pt x="96" y="149"/>
                  </a:cubicBezTo>
                  <a:cubicBezTo>
                    <a:pt x="94" y="150"/>
                    <a:pt x="92" y="151"/>
                    <a:pt x="91" y="153"/>
                  </a:cubicBezTo>
                  <a:cubicBezTo>
                    <a:pt x="90" y="154"/>
                    <a:pt x="89" y="154"/>
                    <a:pt x="89" y="155"/>
                  </a:cubicBezTo>
                  <a:cubicBezTo>
                    <a:pt x="86" y="157"/>
                    <a:pt x="84" y="159"/>
                    <a:pt x="81" y="161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78" y="164"/>
                    <a:pt x="75" y="166"/>
                    <a:pt x="73" y="168"/>
                  </a:cubicBezTo>
                  <a:cubicBezTo>
                    <a:pt x="72" y="169"/>
                    <a:pt x="71" y="169"/>
                    <a:pt x="70" y="170"/>
                  </a:cubicBezTo>
                  <a:cubicBezTo>
                    <a:pt x="68" y="172"/>
                    <a:pt x="66" y="173"/>
                    <a:pt x="64" y="175"/>
                  </a:cubicBezTo>
                  <a:cubicBezTo>
                    <a:pt x="63" y="176"/>
                    <a:pt x="62" y="176"/>
                    <a:pt x="61" y="177"/>
                  </a:cubicBezTo>
                  <a:cubicBezTo>
                    <a:pt x="58" y="179"/>
                    <a:pt x="56" y="181"/>
                    <a:pt x="53" y="183"/>
                  </a:cubicBezTo>
                  <a:cubicBezTo>
                    <a:pt x="52" y="183"/>
                    <a:pt x="52" y="184"/>
                    <a:pt x="51" y="184"/>
                  </a:cubicBezTo>
                  <a:cubicBezTo>
                    <a:pt x="47" y="187"/>
                    <a:pt x="44" y="189"/>
                    <a:pt x="40" y="191"/>
                  </a:cubicBezTo>
                  <a:cubicBezTo>
                    <a:pt x="39" y="192"/>
                    <a:pt x="39" y="193"/>
                    <a:pt x="38" y="193"/>
                  </a:cubicBezTo>
                  <a:cubicBezTo>
                    <a:pt x="35" y="195"/>
                    <a:pt x="32" y="197"/>
                    <a:pt x="29" y="199"/>
                  </a:cubicBezTo>
                  <a:cubicBezTo>
                    <a:pt x="28" y="200"/>
                    <a:pt x="27" y="201"/>
                    <a:pt x="25" y="202"/>
                  </a:cubicBezTo>
                  <a:cubicBezTo>
                    <a:pt x="23" y="203"/>
                    <a:pt x="20" y="205"/>
                    <a:pt x="17" y="207"/>
                  </a:cubicBezTo>
                  <a:cubicBezTo>
                    <a:pt x="16" y="208"/>
                    <a:pt x="14" y="209"/>
                    <a:pt x="13" y="209"/>
                  </a:cubicBezTo>
                  <a:cubicBezTo>
                    <a:pt x="9" y="212"/>
                    <a:pt x="5" y="215"/>
                    <a:pt x="0" y="217"/>
                  </a:cubicBezTo>
                  <a:cubicBezTo>
                    <a:pt x="35" y="202"/>
                    <a:pt x="578" y="176"/>
                    <a:pt x="578" y="151"/>
                  </a:cubicBezTo>
                  <a:cubicBezTo>
                    <a:pt x="514" y="38"/>
                    <a:pt x="514" y="38"/>
                    <a:pt x="514" y="38"/>
                  </a:cubicBezTo>
                  <a:lnTo>
                    <a:pt x="272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50"/>
            <p:cNvSpPr>
              <a:spLocks/>
            </p:cNvSpPr>
            <p:nvPr/>
          </p:nvSpPr>
          <p:spPr bwMode="auto">
            <a:xfrm>
              <a:off x="5394490" y="4310998"/>
              <a:ext cx="1784511" cy="623567"/>
            </a:xfrm>
            <a:custGeom>
              <a:avLst/>
              <a:gdLst>
                <a:gd name="T0" fmla="*/ 990 w 1005"/>
                <a:gd name="T1" fmla="*/ 352 h 352"/>
                <a:gd name="T2" fmla="*/ 990 w 1005"/>
                <a:gd name="T3" fmla="*/ 233 h 352"/>
                <a:gd name="T4" fmla="*/ 990 w 1005"/>
                <a:gd name="T5" fmla="*/ 233 h 352"/>
                <a:gd name="T6" fmla="*/ 988 w 1005"/>
                <a:gd name="T7" fmla="*/ 237 h 352"/>
                <a:gd name="T8" fmla="*/ 984 w 1005"/>
                <a:gd name="T9" fmla="*/ 240 h 352"/>
                <a:gd name="T10" fmla="*/ 978 w 1005"/>
                <a:gd name="T11" fmla="*/ 243 h 352"/>
                <a:gd name="T12" fmla="*/ 970 w 1005"/>
                <a:gd name="T13" fmla="*/ 246 h 352"/>
                <a:gd name="T14" fmla="*/ 960 w 1005"/>
                <a:gd name="T15" fmla="*/ 249 h 352"/>
                <a:gd name="T16" fmla="*/ 952 w 1005"/>
                <a:gd name="T17" fmla="*/ 251 h 352"/>
                <a:gd name="T18" fmla="*/ 952 w 1005"/>
                <a:gd name="T19" fmla="*/ 218 h 352"/>
                <a:gd name="T20" fmla="*/ 948 w 1005"/>
                <a:gd name="T21" fmla="*/ 219 h 352"/>
                <a:gd name="T22" fmla="*/ 933 w 1005"/>
                <a:gd name="T23" fmla="*/ 222 h 352"/>
                <a:gd name="T24" fmla="*/ 915 w 1005"/>
                <a:gd name="T25" fmla="*/ 225 h 352"/>
                <a:gd name="T26" fmla="*/ 892 w 1005"/>
                <a:gd name="T27" fmla="*/ 228 h 352"/>
                <a:gd name="T28" fmla="*/ 861 w 1005"/>
                <a:gd name="T29" fmla="*/ 232 h 352"/>
                <a:gd name="T30" fmla="*/ 844 w 1005"/>
                <a:gd name="T31" fmla="*/ 234 h 352"/>
                <a:gd name="T32" fmla="*/ 844 w 1005"/>
                <a:gd name="T33" fmla="*/ 200 h 352"/>
                <a:gd name="T34" fmla="*/ 813 w 1005"/>
                <a:gd name="T35" fmla="*/ 203 h 352"/>
                <a:gd name="T36" fmla="*/ 687 w 1005"/>
                <a:gd name="T37" fmla="*/ 211 h 352"/>
                <a:gd name="T38" fmla="*/ 686 w 1005"/>
                <a:gd name="T39" fmla="*/ 211 h 352"/>
                <a:gd name="T40" fmla="*/ 686 w 1005"/>
                <a:gd name="T41" fmla="*/ 177 h 352"/>
                <a:gd name="T42" fmla="*/ 640 w 1005"/>
                <a:gd name="T43" fmla="*/ 179 h 352"/>
                <a:gd name="T44" fmla="*/ 584 w 1005"/>
                <a:gd name="T45" fmla="*/ 180 h 352"/>
                <a:gd name="T46" fmla="*/ 543 w 1005"/>
                <a:gd name="T47" fmla="*/ 181 h 352"/>
                <a:gd name="T48" fmla="*/ 505 w 1005"/>
                <a:gd name="T49" fmla="*/ 181 h 352"/>
                <a:gd name="T50" fmla="*/ 494 w 1005"/>
                <a:gd name="T51" fmla="*/ 181 h 352"/>
                <a:gd name="T52" fmla="*/ 494 w 1005"/>
                <a:gd name="T53" fmla="*/ 148 h 352"/>
                <a:gd name="T54" fmla="*/ 470 w 1005"/>
                <a:gd name="T55" fmla="*/ 148 h 352"/>
                <a:gd name="T56" fmla="*/ 437 w 1005"/>
                <a:gd name="T57" fmla="*/ 148 h 352"/>
                <a:gd name="T58" fmla="*/ 405 w 1005"/>
                <a:gd name="T59" fmla="*/ 147 h 352"/>
                <a:gd name="T60" fmla="*/ 374 w 1005"/>
                <a:gd name="T61" fmla="*/ 146 h 352"/>
                <a:gd name="T62" fmla="*/ 344 w 1005"/>
                <a:gd name="T63" fmla="*/ 146 h 352"/>
                <a:gd name="T64" fmla="*/ 313 w 1005"/>
                <a:gd name="T65" fmla="*/ 145 h 352"/>
                <a:gd name="T66" fmla="*/ 307 w 1005"/>
                <a:gd name="T67" fmla="*/ 144 h 352"/>
                <a:gd name="T68" fmla="*/ 307 w 1005"/>
                <a:gd name="T69" fmla="*/ 111 h 352"/>
                <a:gd name="T70" fmla="*/ 282 w 1005"/>
                <a:gd name="T71" fmla="*/ 110 h 352"/>
                <a:gd name="T72" fmla="*/ 251 w 1005"/>
                <a:gd name="T73" fmla="*/ 108 h 352"/>
                <a:gd name="T74" fmla="*/ 218 w 1005"/>
                <a:gd name="T75" fmla="*/ 106 h 352"/>
                <a:gd name="T76" fmla="*/ 183 w 1005"/>
                <a:gd name="T77" fmla="*/ 104 h 352"/>
                <a:gd name="T78" fmla="*/ 144 w 1005"/>
                <a:gd name="T79" fmla="*/ 100 h 352"/>
                <a:gd name="T80" fmla="*/ 144 w 1005"/>
                <a:gd name="T81" fmla="*/ 67 h 352"/>
                <a:gd name="T82" fmla="*/ 39 w 1005"/>
                <a:gd name="T83" fmla="*/ 52 h 352"/>
                <a:gd name="T84" fmla="*/ 39 w 1005"/>
                <a:gd name="T85" fmla="*/ 18 h 352"/>
                <a:gd name="T86" fmla="*/ 0 w 1005"/>
                <a:gd name="T87" fmla="*/ 0 h 352"/>
                <a:gd name="T88" fmla="*/ 0 w 1005"/>
                <a:gd name="T89" fmla="*/ 87 h 352"/>
                <a:gd name="T90" fmla="*/ 640 w 1005"/>
                <a:gd name="T91" fmla="*/ 293 h 352"/>
                <a:gd name="T92" fmla="*/ 990 w 1005"/>
                <a:gd name="T93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5" h="352">
                  <a:moveTo>
                    <a:pt x="990" y="352"/>
                  </a:moveTo>
                  <a:cubicBezTo>
                    <a:pt x="990" y="233"/>
                    <a:pt x="990" y="233"/>
                    <a:pt x="990" y="233"/>
                  </a:cubicBezTo>
                  <a:cubicBezTo>
                    <a:pt x="990" y="233"/>
                    <a:pt x="990" y="233"/>
                    <a:pt x="990" y="233"/>
                  </a:cubicBezTo>
                  <a:cubicBezTo>
                    <a:pt x="990" y="234"/>
                    <a:pt x="988" y="235"/>
                    <a:pt x="988" y="237"/>
                  </a:cubicBezTo>
                  <a:cubicBezTo>
                    <a:pt x="987" y="238"/>
                    <a:pt x="985" y="239"/>
                    <a:pt x="984" y="240"/>
                  </a:cubicBezTo>
                  <a:cubicBezTo>
                    <a:pt x="982" y="241"/>
                    <a:pt x="980" y="242"/>
                    <a:pt x="978" y="243"/>
                  </a:cubicBezTo>
                  <a:cubicBezTo>
                    <a:pt x="976" y="244"/>
                    <a:pt x="973" y="245"/>
                    <a:pt x="970" y="246"/>
                  </a:cubicBezTo>
                  <a:cubicBezTo>
                    <a:pt x="967" y="247"/>
                    <a:pt x="964" y="248"/>
                    <a:pt x="960" y="249"/>
                  </a:cubicBezTo>
                  <a:cubicBezTo>
                    <a:pt x="958" y="250"/>
                    <a:pt x="955" y="250"/>
                    <a:pt x="952" y="251"/>
                  </a:cubicBezTo>
                  <a:cubicBezTo>
                    <a:pt x="952" y="218"/>
                    <a:pt x="952" y="218"/>
                    <a:pt x="952" y="218"/>
                  </a:cubicBezTo>
                  <a:cubicBezTo>
                    <a:pt x="951" y="218"/>
                    <a:pt x="950" y="218"/>
                    <a:pt x="948" y="219"/>
                  </a:cubicBezTo>
                  <a:cubicBezTo>
                    <a:pt x="944" y="220"/>
                    <a:pt x="939" y="221"/>
                    <a:pt x="933" y="222"/>
                  </a:cubicBezTo>
                  <a:cubicBezTo>
                    <a:pt x="928" y="223"/>
                    <a:pt x="922" y="224"/>
                    <a:pt x="915" y="225"/>
                  </a:cubicBezTo>
                  <a:cubicBezTo>
                    <a:pt x="908" y="226"/>
                    <a:pt x="900" y="227"/>
                    <a:pt x="892" y="228"/>
                  </a:cubicBezTo>
                  <a:cubicBezTo>
                    <a:pt x="882" y="229"/>
                    <a:pt x="872" y="231"/>
                    <a:pt x="861" y="232"/>
                  </a:cubicBezTo>
                  <a:cubicBezTo>
                    <a:pt x="856" y="233"/>
                    <a:pt x="850" y="233"/>
                    <a:pt x="844" y="234"/>
                  </a:cubicBezTo>
                  <a:cubicBezTo>
                    <a:pt x="844" y="200"/>
                    <a:pt x="844" y="200"/>
                    <a:pt x="844" y="200"/>
                  </a:cubicBezTo>
                  <a:cubicBezTo>
                    <a:pt x="834" y="201"/>
                    <a:pt x="824" y="202"/>
                    <a:pt x="813" y="203"/>
                  </a:cubicBezTo>
                  <a:cubicBezTo>
                    <a:pt x="775" y="206"/>
                    <a:pt x="733" y="209"/>
                    <a:pt x="687" y="211"/>
                  </a:cubicBezTo>
                  <a:cubicBezTo>
                    <a:pt x="686" y="211"/>
                    <a:pt x="686" y="211"/>
                    <a:pt x="686" y="211"/>
                  </a:cubicBezTo>
                  <a:cubicBezTo>
                    <a:pt x="686" y="177"/>
                    <a:pt x="686" y="177"/>
                    <a:pt x="686" y="177"/>
                  </a:cubicBezTo>
                  <a:cubicBezTo>
                    <a:pt x="671" y="178"/>
                    <a:pt x="656" y="179"/>
                    <a:pt x="640" y="179"/>
                  </a:cubicBezTo>
                  <a:cubicBezTo>
                    <a:pt x="622" y="180"/>
                    <a:pt x="603" y="180"/>
                    <a:pt x="584" y="180"/>
                  </a:cubicBezTo>
                  <a:cubicBezTo>
                    <a:pt x="571" y="181"/>
                    <a:pt x="557" y="181"/>
                    <a:pt x="543" y="181"/>
                  </a:cubicBezTo>
                  <a:cubicBezTo>
                    <a:pt x="530" y="181"/>
                    <a:pt x="518" y="181"/>
                    <a:pt x="505" y="181"/>
                  </a:cubicBezTo>
                  <a:cubicBezTo>
                    <a:pt x="501" y="181"/>
                    <a:pt x="498" y="181"/>
                    <a:pt x="494" y="181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86" y="148"/>
                    <a:pt x="478" y="148"/>
                    <a:pt x="470" y="148"/>
                  </a:cubicBezTo>
                  <a:cubicBezTo>
                    <a:pt x="459" y="148"/>
                    <a:pt x="448" y="148"/>
                    <a:pt x="437" y="148"/>
                  </a:cubicBezTo>
                  <a:cubicBezTo>
                    <a:pt x="426" y="147"/>
                    <a:pt x="416" y="147"/>
                    <a:pt x="405" y="147"/>
                  </a:cubicBezTo>
                  <a:cubicBezTo>
                    <a:pt x="395" y="147"/>
                    <a:pt x="385" y="147"/>
                    <a:pt x="374" y="146"/>
                  </a:cubicBezTo>
                  <a:cubicBezTo>
                    <a:pt x="364" y="146"/>
                    <a:pt x="354" y="146"/>
                    <a:pt x="344" y="146"/>
                  </a:cubicBezTo>
                  <a:cubicBezTo>
                    <a:pt x="333" y="145"/>
                    <a:pt x="323" y="145"/>
                    <a:pt x="313" y="145"/>
                  </a:cubicBezTo>
                  <a:cubicBezTo>
                    <a:pt x="311" y="144"/>
                    <a:pt x="309" y="144"/>
                    <a:pt x="307" y="144"/>
                  </a:cubicBezTo>
                  <a:cubicBezTo>
                    <a:pt x="307" y="111"/>
                    <a:pt x="307" y="111"/>
                    <a:pt x="307" y="111"/>
                  </a:cubicBezTo>
                  <a:cubicBezTo>
                    <a:pt x="298" y="111"/>
                    <a:pt x="290" y="110"/>
                    <a:pt x="282" y="110"/>
                  </a:cubicBezTo>
                  <a:cubicBezTo>
                    <a:pt x="272" y="109"/>
                    <a:pt x="261" y="109"/>
                    <a:pt x="251" y="108"/>
                  </a:cubicBezTo>
                  <a:cubicBezTo>
                    <a:pt x="240" y="108"/>
                    <a:pt x="229" y="107"/>
                    <a:pt x="218" y="106"/>
                  </a:cubicBezTo>
                  <a:cubicBezTo>
                    <a:pt x="206" y="106"/>
                    <a:pt x="194" y="105"/>
                    <a:pt x="183" y="104"/>
                  </a:cubicBezTo>
                  <a:cubicBezTo>
                    <a:pt x="169" y="103"/>
                    <a:pt x="156" y="102"/>
                    <a:pt x="144" y="100"/>
                  </a:cubicBezTo>
                  <a:cubicBezTo>
                    <a:pt x="144" y="67"/>
                    <a:pt x="144" y="67"/>
                    <a:pt x="144" y="67"/>
                  </a:cubicBezTo>
                  <a:cubicBezTo>
                    <a:pt x="100" y="63"/>
                    <a:pt x="64" y="57"/>
                    <a:pt x="39" y="5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14" y="13"/>
                    <a:pt x="0" y="6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201"/>
                    <a:pt x="289" y="258"/>
                    <a:pt x="640" y="293"/>
                  </a:cubicBezTo>
                  <a:cubicBezTo>
                    <a:pt x="1005" y="330"/>
                    <a:pt x="986" y="339"/>
                    <a:pt x="990" y="35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51"/>
            <p:cNvSpPr>
              <a:spLocks/>
            </p:cNvSpPr>
            <p:nvPr/>
          </p:nvSpPr>
          <p:spPr bwMode="auto">
            <a:xfrm>
              <a:off x="5394490" y="4312497"/>
              <a:ext cx="665538" cy="33727"/>
            </a:xfrm>
            <a:custGeom>
              <a:avLst/>
              <a:gdLst>
                <a:gd name="T0" fmla="*/ 365 w 375"/>
                <a:gd name="T1" fmla="*/ 0 h 19"/>
                <a:gd name="T2" fmla="*/ 375 w 375"/>
                <a:gd name="T3" fmla="*/ 5 h 19"/>
                <a:gd name="T4" fmla="*/ 39 w 375"/>
                <a:gd name="T5" fmla="*/ 19 h 19"/>
                <a:gd name="T6" fmla="*/ 0 w 375"/>
                <a:gd name="T7" fmla="*/ 0 h 19"/>
                <a:gd name="T8" fmla="*/ 365 w 37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9">
                  <a:moveTo>
                    <a:pt x="365" y="0"/>
                  </a:moveTo>
                  <a:cubicBezTo>
                    <a:pt x="365" y="2"/>
                    <a:pt x="369" y="3"/>
                    <a:pt x="375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14" y="13"/>
                    <a:pt x="0" y="7"/>
                    <a:pt x="0" y="0"/>
                  </a:cubicBezTo>
                  <a:lnTo>
                    <a:pt x="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252"/>
            <p:cNvSpPr>
              <a:spLocks/>
            </p:cNvSpPr>
            <p:nvPr/>
          </p:nvSpPr>
          <p:spPr bwMode="auto">
            <a:xfrm>
              <a:off x="5463442" y="4321491"/>
              <a:ext cx="596586" cy="83192"/>
            </a:xfrm>
            <a:custGeom>
              <a:avLst/>
              <a:gdLst>
                <a:gd name="T0" fmla="*/ 796 w 796"/>
                <a:gd name="T1" fmla="*/ 78 h 111"/>
                <a:gd name="T2" fmla="*/ 0 w 796"/>
                <a:gd name="T3" fmla="*/ 111 h 111"/>
                <a:gd name="T4" fmla="*/ 0 w 796"/>
                <a:gd name="T5" fmla="*/ 33 h 111"/>
                <a:gd name="T6" fmla="*/ 796 w 796"/>
                <a:gd name="T7" fmla="*/ 0 h 111"/>
                <a:gd name="T8" fmla="*/ 796 w 796"/>
                <a:gd name="T9" fmla="*/ 7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1">
                  <a:moveTo>
                    <a:pt x="796" y="78"/>
                  </a:moveTo>
                  <a:lnTo>
                    <a:pt x="0" y="111"/>
                  </a:lnTo>
                  <a:lnTo>
                    <a:pt x="0" y="33"/>
                  </a:lnTo>
                  <a:lnTo>
                    <a:pt x="796" y="0"/>
                  </a:lnTo>
                  <a:lnTo>
                    <a:pt x="796" y="7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253"/>
            <p:cNvSpPr>
              <a:spLocks/>
            </p:cNvSpPr>
            <p:nvPr/>
          </p:nvSpPr>
          <p:spPr bwMode="auto">
            <a:xfrm>
              <a:off x="6272880" y="2917716"/>
              <a:ext cx="378487" cy="74198"/>
            </a:xfrm>
            <a:custGeom>
              <a:avLst/>
              <a:gdLst>
                <a:gd name="T0" fmla="*/ 0 w 213"/>
                <a:gd name="T1" fmla="*/ 0 h 42"/>
                <a:gd name="T2" fmla="*/ 213 w 213"/>
                <a:gd name="T3" fmla="*/ 5 h 42"/>
                <a:gd name="T4" fmla="*/ 56 w 213"/>
                <a:gd name="T5" fmla="*/ 42 h 42"/>
                <a:gd name="T6" fmla="*/ 0 w 213"/>
                <a:gd name="T7" fmla="*/ 41 h 42"/>
                <a:gd name="T8" fmla="*/ 0 w 21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2">
                  <a:moveTo>
                    <a:pt x="0" y="0"/>
                  </a:moveTo>
                  <a:cubicBezTo>
                    <a:pt x="76" y="0"/>
                    <a:pt x="147" y="2"/>
                    <a:pt x="213" y="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39" y="42"/>
                    <a:pt x="20" y="41"/>
                    <a:pt x="0" y="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254"/>
            <p:cNvSpPr>
              <a:spLocks/>
            </p:cNvSpPr>
            <p:nvPr/>
          </p:nvSpPr>
          <p:spPr bwMode="auto">
            <a:xfrm>
              <a:off x="6372561" y="2859257"/>
              <a:ext cx="605579" cy="72699"/>
            </a:xfrm>
            <a:custGeom>
              <a:avLst/>
              <a:gdLst>
                <a:gd name="T0" fmla="*/ 157 w 341"/>
                <a:gd name="T1" fmla="*/ 0 h 41"/>
                <a:gd name="T2" fmla="*/ 341 w 341"/>
                <a:gd name="T3" fmla="*/ 12 h 41"/>
                <a:gd name="T4" fmla="*/ 49 w 341"/>
                <a:gd name="T5" fmla="*/ 41 h 41"/>
                <a:gd name="T6" fmla="*/ 0 w 341"/>
                <a:gd name="T7" fmla="*/ 38 h 41"/>
                <a:gd name="T8" fmla="*/ 157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157" y="0"/>
                  </a:moveTo>
                  <a:cubicBezTo>
                    <a:pt x="226" y="3"/>
                    <a:pt x="289" y="7"/>
                    <a:pt x="341" y="1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35" y="39"/>
                    <a:pt x="18" y="38"/>
                    <a:pt x="0" y="3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255"/>
            <p:cNvSpPr>
              <a:spLocks/>
            </p:cNvSpPr>
            <p:nvPr/>
          </p:nvSpPr>
          <p:spPr bwMode="auto">
            <a:xfrm>
              <a:off x="6458002" y="2812789"/>
              <a:ext cx="732991" cy="60708"/>
            </a:xfrm>
            <a:custGeom>
              <a:avLst/>
              <a:gdLst>
                <a:gd name="T0" fmla="*/ 293 w 413"/>
                <a:gd name="T1" fmla="*/ 0 h 34"/>
                <a:gd name="T2" fmla="*/ 413 w 413"/>
                <a:gd name="T3" fmla="*/ 18 h 34"/>
                <a:gd name="T4" fmla="*/ 32 w 413"/>
                <a:gd name="T5" fmla="*/ 34 h 34"/>
                <a:gd name="T6" fmla="*/ 0 w 413"/>
                <a:gd name="T7" fmla="*/ 29 h 34"/>
                <a:gd name="T8" fmla="*/ 293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293" y="0"/>
                  </a:moveTo>
                  <a:cubicBezTo>
                    <a:pt x="344" y="5"/>
                    <a:pt x="385" y="11"/>
                    <a:pt x="413" y="18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4" y="32"/>
                    <a:pt x="13" y="30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256"/>
            <p:cNvSpPr>
              <a:spLocks/>
            </p:cNvSpPr>
            <p:nvPr/>
          </p:nvSpPr>
          <p:spPr bwMode="auto">
            <a:xfrm>
              <a:off x="6514962" y="2777564"/>
              <a:ext cx="753976" cy="37474"/>
            </a:xfrm>
            <a:custGeom>
              <a:avLst/>
              <a:gdLst>
                <a:gd name="T0" fmla="*/ 381 w 425"/>
                <a:gd name="T1" fmla="*/ 0 h 21"/>
                <a:gd name="T2" fmla="*/ 425 w 425"/>
                <a:gd name="T3" fmla="*/ 21 h 21"/>
                <a:gd name="T4" fmla="*/ 11 w 425"/>
                <a:gd name="T5" fmla="*/ 21 h 21"/>
                <a:gd name="T6" fmla="*/ 0 w 425"/>
                <a:gd name="T7" fmla="*/ 16 h 21"/>
                <a:gd name="T8" fmla="*/ 381 w 4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21">
                  <a:moveTo>
                    <a:pt x="381" y="0"/>
                  </a:moveTo>
                  <a:cubicBezTo>
                    <a:pt x="409" y="7"/>
                    <a:pt x="425" y="14"/>
                    <a:pt x="425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7" y="17"/>
                    <a:pt x="0" y="1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257"/>
            <p:cNvSpPr>
              <a:spLocks/>
            </p:cNvSpPr>
            <p:nvPr/>
          </p:nvSpPr>
          <p:spPr bwMode="auto">
            <a:xfrm>
              <a:off x="5887648" y="2985170"/>
              <a:ext cx="385232" cy="74198"/>
            </a:xfrm>
            <a:custGeom>
              <a:avLst/>
              <a:gdLst>
                <a:gd name="T0" fmla="*/ 217 w 217"/>
                <a:gd name="T1" fmla="*/ 0 h 42"/>
                <a:gd name="T2" fmla="*/ 217 w 217"/>
                <a:gd name="T3" fmla="*/ 41 h 42"/>
                <a:gd name="T4" fmla="*/ 160 w 217"/>
                <a:gd name="T5" fmla="*/ 42 h 42"/>
                <a:gd name="T6" fmla="*/ 0 w 217"/>
                <a:gd name="T7" fmla="*/ 5 h 42"/>
                <a:gd name="T8" fmla="*/ 21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217" y="0"/>
                  </a:moveTo>
                  <a:cubicBezTo>
                    <a:pt x="217" y="41"/>
                    <a:pt x="217" y="41"/>
                    <a:pt x="217" y="41"/>
                  </a:cubicBezTo>
                  <a:cubicBezTo>
                    <a:pt x="197" y="41"/>
                    <a:pt x="178" y="41"/>
                    <a:pt x="160" y="4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7" y="2"/>
                    <a:pt x="140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258"/>
            <p:cNvSpPr>
              <a:spLocks/>
            </p:cNvSpPr>
            <p:nvPr/>
          </p:nvSpPr>
          <p:spPr bwMode="auto">
            <a:xfrm>
              <a:off x="5569868" y="3059368"/>
              <a:ext cx="601832" cy="72699"/>
            </a:xfrm>
            <a:custGeom>
              <a:avLst/>
              <a:gdLst>
                <a:gd name="T0" fmla="*/ 179 w 339"/>
                <a:gd name="T1" fmla="*/ 0 h 41"/>
                <a:gd name="T2" fmla="*/ 339 w 339"/>
                <a:gd name="T3" fmla="*/ 38 h 41"/>
                <a:gd name="T4" fmla="*/ 292 w 339"/>
                <a:gd name="T5" fmla="*/ 41 h 41"/>
                <a:gd name="T6" fmla="*/ 0 w 339"/>
                <a:gd name="T7" fmla="*/ 12 h 41"/>
                <a:gd name="T8" fmla="*/ 179 w 339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41">
                  <a:moveTo>
                    <a:pt x="179" y="0"/>
                  </a:moveTo>
                  <a:cubicBezTo>
                    <a:pt x="339" y="38"/>
                    <a:pt x="339" y="38"/>
                    <a:pt x="339" y="38"/>
                  </a:cubicBezTo>
                  <a:cubicBezTo>
                    <a:pt x="322" y="38"/>
                    <a:pt x="306" y="40"/>
                    <a:pt x="292" y="4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1" y="7"/>
                    <a:pt x="112" y="3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59"/>
            <p:cNvSpPr>
              <a:spLocks/>
            </p:cNvSpPr>
            <p:nvPr/>
          </p:nvSpPr>
          <p:spPr bwMode="auto">
            <a:xfrm>
              <a:off x="5351770" y="3146308"/>
              <a:ext cx="736738" cy="59958"/>
            </a:xfrm>
            <a:custGeom>
              <a:avLst/>
              <a:gdLst>
                <a:gd name="T0" fmla="*/ 123 w 415"/>
                <a:gd name="T1" fmla="*/ 0 h 34"/>
                <a:gd name="T2" fmla="*/ 415 w 415"/>
                <a:gd name="T3" fmla="*/ 29 h 34"/>
                <a:gd name="T4" fmla="*/ 383 w 415"/>
                <a:gd name="T5" fmla="*/ 34 h 34"/>
                <a:gd name="T6" fmla="*/ 0 w 415"/>
                <a:gd name="T7" fmla="*/ 18 h 34"/>
                <a:gd name="T8" fmla="*/ 123 w 41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4">
                  <a:moveTo>
                    <a:pt x="123" y="0"/>
                  </a:moveTo>
                  <a:cubicBezTo>
                    <a:pt x="415" y="29"/>
                    <a:pt x="415" y="29"/>
                    <a:pt x="415" y="29"/>
                  </a:cubicBezTo>
                  <a:cubicBezTo>
                    <a:pt x="401" y="30"/>
                    <a:pt x="391" y="32"/>
                    <a:pt x="383" y="3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8" y="11"/>
                    <a:pt x="70" y="5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60"/>
            <p:cNvSpPr>
              <a:spLocks/>
            </p:cNvSpPr>
            <p:nvPr/>
          </p:nvSpPr>
          <p:spPr bwMode="auto">
            <a:xfrm>
              <a:off x="5276822" y="3245239"/>
              <a:ext cx="754726" cy="37474"/>
            </a:xfrm>
            <a:custGeom>
              <a:avLst/>
              <a:gdLst>
                <a:gd name="T0" fmla="*/ 42 w 425"/>
                <a:gd name="T1" fmla="*/ 0 h 21"/>
                <a:gd name="T2" fmla="*/ 0 w 425"/>
                <a:gd name="T3" fmla="*/ 21 h 21"/>
                <a:gd name="T4" fmla="*/ 414 w 425"/>
                <a:gd name="T5" fmla="*/ 21 h 21"/>
                <a:gd name="T6" fmla="*/ 425 w 425"/>
                <a:gd name="T7" fmla="*/ 16 h 21"/>
                <a:gd name="T8" fmla="*/ 42 w 4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21">
                  <a:moveTo>
                    <a:pt x="42" y="0"/>
                  </a:moveTo>
                  <a:cubicBezTo>
                    <a:pt x="15" y="7"/>
                    <a:pt x="0" y="14"/>
                    <a:pt x="0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19"/>
                    <a:pt x="418" y="18"/>
                    <a:pt x="425" y="1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Rectangle 261"/>
            <p:cNvSpPr>
              <a:spLocks noChangeArrowheads="1"/>
            </p:cNvSpPr>
            <p:nvPr/>
          </p:nvSpPr>
          <p:spPr bwMode="auto">
            <a:xfrm>
              <a:off x="5276822" y="3282713"/>
              <a:ext cx="735239" cy="67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262"/>
            <p:cNvSpPr>
              <a:spLocks/>
            </p:cNvSpPr>
            <p:nvPr/>
          </p:nvSpPr>
          <p:spPr bwMode="auto">
            <a:xfrm>
              <a:off x="5351770" y="3180034"/>
              <a:ext cx="679778" cy="93685"/>
            </a:xfrm>
            <a:custGeom>
              <a:avLst/>
              <a:gdLst>
                <a:gd name="T0" fmla="*/ 907 w 907"/>
                <a:gd name="T1" fmla="*/ 125 h 125"/>
                <a:gd name="T2" fmla="*/ 0 w 907"/>
                <a:gd name="T3" fmla="*/ 87 h 125"/>
                <a:gd name="T4" fmla="*/ 0 w 907"/>
                <a:gd name="T5" fmla="*/ 0 h 125"/>
                <a:gd name="T6" fmla="*/ 907 w 907"/>
                <a:gd name="T7" fmla="*/ 35 h 125"/>
                <a:gd name="T8" fmla="*/ 907 w 907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" h="125">
                  <a:moveTo>
                    <a:pt x="907" y="125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907" y="35"/>
                  </a:lnTo>
                  <a:lnTo>
                    <a:pt x="907" y="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63"/>
            <p:cNvSpPr>
              <a:spLocks/>
            </p:cNvSpPr>
            <p:nvPr/>
          </p:nvSpPr>
          <p:spPr bwMode="auto">
            <a:xfrm>
              <a:off x="5569868" y="3080353"/>
              <a:ext cx="518640" cy="119167"/>
            </a:xfrm>
            <a:custGeom>
              <a:avLst/>
              <a:gdLst>
                <a:gd name="T0" fmla="*/ 692 w 692"/>
                <a:gd name="T1" fmla="*/ 159 h 159"/>
                <a:gd name="T2" fmla="*/ 0 w 692"/>
                <a:gd name="T3" fmla="*/ 88 h 159"/>
                <a:gd name="T4" fmla="*/ 0 w 692"/>
                <a:gd name="T5" fmla="*/ 0 h 159"/>
                <a:gd name="T6" fmla="*/ 692 w 692"/>
                <a:gd name="T7" fmla="*/ 69 h 159"/>
                <a:gd name="T8" fmla="*/ 692 w 69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159">
                  <a:moveTo>
                    <a:pt x="692" y="159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692" y="69"/>
                  </a:lnTo>
                  <a:lnTo>
                    <a:pt x="692" y="1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64"/>
            <p:cNvSpPr>
              <a:spLocks/>
            </p:cNvSpPr>
            <p:nvPr/>
          </p:nvSpPr>
          <p:spPr bwMode="auto">
            <a:xfrm>
              <a:off x="5887648" y="2991915"/>
              <a:ext cx="284053" cy="134906"/>
            </a:xfrm>
            <a:custGeom>
              <a:avLst/>
              <a:gdLst>
                <a:gd name="T0" fmla="*/ 379 w 379"/>
                <a:gd name="T1" fmla="*/ 180 h 180"/>
                <a:gd name="T2" fmla="*/ 0 w 379"/>
                <a:gd name="T3" fmla="*/ 90 h 180"/>
                <a:gd name="T4" fmla="*/ 0 w 379"/>
                <a:gd name="T5" fmla="*/ 0 h 180"/>
                <a:gd name="T6" fmla="*/ 379 w 379"/>
                <a:gd name="T7" fmla="*/ 90 h 180"/>
                <a:gd name="T8" fmla="*/ 379 w 37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0">
                  <a:moveTo>
                    <a:pt x="379" y="18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379" y="90"/>
                  </a:lnTo>
                  <a:lnTo>
                    <a:pt x="379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265"/>
            <p:cNvSpPr>
              <a:spLocks/>
            </p:cNvSpPr>
            <p:nvPr/>
          </p:nvSpPr>
          <p:spPr bwMode="auto">
            <a:xfrm>
              <a:off x="5566121" y="3434857"/>
              <a:ext cx="522387" cy="116919"/>
            </a:xfrm>
            <a:custGeom>
              <a:avLst/>
              <a:gdLst>
                <a:gd name="T0" fmla="*/ 697 w 697"/>
                <a:gd name="T1" fmla="*/ 88 h 156"/>
                <a:gd name="T2" fmla="*/ 0 w 697"/>
                <a:gd name="T3" fmla="*/ 156 h 156"/>
                <a:gd name="T4" fmla="*/ 0 w 697"/>
                <a:gd name="T5" fmla="*/ 69 h 156"/>
                <a:gd name="T6" fmla="*/ 697 w 697"/>
                <a:gd name="T7" fmla="*/ 0 h 156"/>
                <a:gd name="T8" fmla="*/ 697 w 697"/>
                <a:gd name="T9" fmla="*/ 8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56">
                  <a:moveTo>
                    <a:pt x="697" y="88"/>
                  </a:moveTo>
                  <a:lnTo>
                    <a:pt x="0" y="156"/>
                  </a:lnTo>
                  <a:lnTo>
                    <a:pt x="0" y="69"/>
                  </a:lnTo>
                  <a:lnTo>
                    <a:pt x="697" y="0"/>
                  </a:lnTo>
                  <a:lnTo>
                    <a:pt x="697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66"/>
            <p:cNvSpPr>
              <a:spLocks/>
            </p:cNvSpPr>
            <p:nvPr/>
          </p:nvSpPr>
          <p:spPr bwMode="auto">
            <a:xfrm>
              <a:off x="5895143" y="3507556"/>
              <a:ext cx="276558" cy="133407"/>
            </a:xfrm>
            <a:custGeom>
              <a:avLst/>
              <a:gdLst>
                <a:gd name="T0" fmla="*/ 369 w 369"/>
                <a:gd name="T1" fmla="*/ 88 h 178"/>
                <a:gd name="T2" fmla="*/ 0 w 369"/>
                <a:gd name="T3" fmla="*/ 178 h 178"/>
                <a:gd name="T4" fmla="*/ 0 w 369"/>
                <a:gd name="T5" fmla="*/ 88 h 178"/>
                <a:gd name="T6" fmla="*/ 369 w 369"/>
                <a:gd name="T7" fmla="*/ 0 h 178"/>
                <a:gd name="T8" fmla="*/ 369 w 369"/>
                <a:gd name="T9" fmla="*/ 8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178">
                  <a:moveTo>
                    <a:pt x="369" y="88"/>
                  </a:moveTo>
                  <a:lnTo>
                    <a:pt x="0" y="178"/>
                  </a:lnTo>
                  <a:lnTo>
                    <a:pt x="0" y="88"/>
                  </a:lnTo>
                  <a:lnTo>
                    <a:pt x="369" y="0"/>
                  </a:lnTo>
                  <a:lnTo>
                    <a:pt x="369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67"/>
            <p:cNvSpPr>
              <a:spLocks/>
            </p:cNvSpPr>
            <p:nvPr/>
          </p:nvSpPr>
          <p:spPr bwMode="auto">
            <a:xfrm>
              <a:off x="5354768" y="3426613"/>
              <a:ext cx="733740" cy="59958"/>
            </a:xfrm>
            <a:custGeom>
              <a:avLst/>
              <a:gdLst>
                <a:gd name="T0" fmla="*/ 382 w 413"/>
                <a:gd name="T1" fmla="*/ 0 h 34"/>
                <a:gd name="T2" fmla="*/ 413 w 413"/>
                <a:gd name="T3" fmla="*/ 5 h 34"/>
                <a:gd name="T4" fmla="*/ 121 w 413"/>
                <a:gd name="T5" fmla="*/ 34 h 34"/>
                <a:gd name="T6" fmla="*/ 0 w 413"/>
                <a:gd name="T7" fmla="*/ 16 h 34"/>
                <a:gd name="T8" fmla="*/ 382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382" y="0"/>
                  </a:moveTo>
                  <a:cubicBezTo>
                    <a:pt x="389" y="2"/>
                    <a:pt x="400" y="4"/>
                    <a:pt x="413" y="5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70" y="29"/>
                    <a:pt x="28" y="23"/>
                    <a:pt x="0" y="16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68"/>
            <p:cNvSpPr>
              <a:spLocks/>
            </p:cNvSpPr>
            <p:nvPr/>
          </p:nvSpPr>
          <p:spPr bwMode="auto">
            <a:xfrm>
              <a:off x="5566121" y="3500811"/>
              <a:ext cx="605579" cy="72699"/>
            </a:xfrm>
            <a:custGeom>
              <a:avLst/>
              <a:gdLst>
                <a:gd name="T0" fmla="*/ 293 w 341"/>
                <a:gd name="T1" fmla="*/ 0 h 41"/>
                <a:gd name="T2" fmla="*/ 341 w 341"/>
                <a:gd name="T3" fmla="*/ 4 h 41"/>
                <a:gd name="T4" fmla="*/ 185 w 341"/>
                <a:gd name="T5" fmla="*/ 41 h 41"/>
                <a:gd name="T6" fmla="*/ 0 w 341"/>
                <a:gd name="T7" fmla="*/ 29 h 41"/>
                <a:gd name="T8" fmla="*/ 293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293" y="0"/>
                  </a:moveTo>
                  <a:cubicBezTo>
                    <a:pt x="306" y="2"/>
                    <a:pt x="323" y="3"/>
                    <a:pt x="341" y="4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15" y="39"/>
                    <a:pt x="52" y="34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269"/>
            <p:cNvSpPr>
              <a:spLocks/>
            </p:cNvSpPr>
            <p:nvPr/>
          </p:nvSpPr>
          <p:spPr bwMode="auto">
            <a:xfrm>
              <a:off x="5895143" y="3573511"/>
              <a:ext cx="376239" cy="74198"/>
            </a:xfrm>
            <a:custGeom>
              <a:avLst/>
              <a:gdLst>
                <a:gd name="T0" fmla="*/ 156 w 212"/>
                <a:gd name="T1" fmla="*/ 0 h 42"/>
                <a:gd name="T2" fmla="*/ 212 w 212"/>
                <a:gd name="T3" fmla="*/ 1 h 42"/>
                <a:gd name="T4" fmla="*/ 212 w 212"/>
                <a:gd name="T5" fmla="*/ 42 h 42"/>
                <a:gd name="T6" fmla="*/ 0 w 212"/>
                <a:gd name="T7" fmla="*/ 38 h 42"/>
                <a:gd name="T8" fmla="*/ 156 w 21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42">
                  <a:moveTo>
                    <a:pt x="156" y="0"/>
                  </a:moveTo>
                  <a:cubicBezTo>
                    <a:pt x="173" y="1"/>
                    <a:pt x="192" y="1"/>
                    <a:pt x="212" y="1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137" y="42"/>
                    <a:pt x="65" y="41"/>
                    <a:pt x="0" y="38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270"/>
            <p:cNvSpPr>
              <a:spLocks/>
            </p:cNvSpPr>
            <p:nvPr/>
          </p:nvSpPr>
          <p:spPr bwMode="auto">
            <a:xfrm>
              <a:off x="6512714" y="3817841"/>
              <a:ext cx="756225" cy="37474"/>
            </a:xfrm>
            <a:custGeom>
              <a:avLst/>
              <a:gdLst>
                <a:gd name="T0" fmla="*/ 11 w 426"/>
                <a:gd name="T1" fmla="*/ 0 h 21"/>
                <a:gd name="T2" fmla="*/ 426 w 426"/>
                <a:gd name="T3" fmla="*/ 0 h 21"/>
                <a:gd name="T4" fmla="*/ 383 w 426"/>
                <a:gd name="T5" fmla="*/ 21 h 21"/>
                <a:gd name="T6" fmla="*/ 0 w 426"/>
                <a:gd name="T7" fmla="*/ 6 h 21"/>
                <a:gd name="T8" fmla="*/ 11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11" y="0"/>
                  </a:moveTo>
                  <a:cubicBezTo>
                    <a:pt x="426" y="0"/>
                    <a:pt x="426" y="0"/>
                    <a:pt x="426" y="0"/>
                  </a:cubicBezTo>
                  <a:cubicBezTo>
                    <a:pt x="426" y="8"/>
                    <a:pt x="410" y="15"/>
                    <a:pt x="383" y="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4"/>
                    <a:pt x="11" y="2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271"/>
            <p:cNvSpPr>
              <a:spLocks/>
            </p:cNvSpPr>
            <p:nvPr/>
          </p:nvSpPr>
          <p:spPr bwMode="auto">
            <a:xfrm>
              <a:off x="6455753" y="3761630"/>
              <a:ext cx="736738" cy="58459"/>
            </a:xfrm>
            <a:custGeom>
              <a:avLst/>
              <a:gdLst>
                <a:gd name="T0" fmla="*/ 32 w 415"/>
                <a:gd name="T1" fmla="*/ 0 h 33"/>
                <a:gd name="T2" fmla="*/ 415 w 415"/>
                <a:gd name="T3" fmla="*/ 15 h 33"/>
                <a:gd name="T4" fmla="*/ 293 w 415"/>
                <a:gd name="T5" fmla="*/ 33 h 33"/>
                <a:gd name="T6" fmla="*/ 0 w 415"/>
                <a:gd name="T7" fmla="*/ 5 h 33"/>
                <a:gd name="T8" fmla="*/ 32 w 41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3">
                  <a:moveTo>
                    <a:pt x="32" y="0"/>
                  </a:moveTo>
                  <a:cubicBezTo>
                    <a:pt x="415" y="15"/>
                    <a:pt x="415" y="15"/>
                    <a:pt x="415" y="15"/>
                  </a:cubicBezTo>
                  <a:cubicBezTo>
                    <a:pt x="387" y="22"/>
                    <a:pt x="345" y="28"/>
                    <a:pt x="293" y="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3"/>
                    <a:pt x="25" y="2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272"/>
            <p:cNvSpPr>
              <a:spLocks/>
            </p:cNvSpPr>
            <p:nvPr/>
          </p:nvSpPr>
          <p:spPr bwMode="auto">
            <a:xfrm>
              <a:off x="6372561" y="3702421"/>
              <a:ext cx="603331" cy="72699"/>
            </a:xfrm>
            <a:custGeom>
              <a:avLst/>
              <a:gdLst>
                <a:gd name="T0" fmla="*/ 47 w 340"/>
                <a:gd name="T1" fmla="*/ 0 h 41"/>
                <a:gd name="T2" fmla="*/ 340 w 340"/>
                <a:gd name="T3" fmla="*/ 29 h 41"/>
                <a:gd name="T4" fmla="*/ 160 w 340"/>
                <a:gd name="T5" fmla="*/ 41 h 41"/>
                <a:gd name="T6" fmla="*/ 0 w 340"/>
                <a:gd name="T7" fmla="*/ 3 h 41"/>
                <a:gd name="T8" fmla="*/ 47 w 34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1">
                  <a:moveTo>
                    <a:pt x="47" y="0"/>
                  </a:moveTo>
                  <a:cubicBezTo>
                    <a:pt x="340" y="29"/>
                    <a:pt x="340" y="29"/>
                    <a:pt x="340" y="29"/>
                  </a:cubicBezTo>
                  <a:cubicBezTo>
                    <a:pt x="289" y="34"/>
                    <a:pt x="228" y="38"/>
                    <a:pt x="160" y="4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8" y="2"/>
                    <a:pt x="34" y="1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273"/>
            <p:cNvSpPr>
              <a:spLocks/>
            </p:cNvSpPr>
            <p:nvPr/>
          </p:nvSpPr>
          <p:spPr bwMode="auto">
            <a:xfrm>
              <a:off x="6271381" y="3640964"/>
              <a:ext cx="385232" cy="74198"/>
            </a:xfrm>
            <a:custGeom>
              <a:avLst/>
              <a:gdLst>
                <a:gd name="T0" fmla="*/ 57 w 217"/>
                <a:gd name="T1" fmla="*/ 0 h 42"/>
                <a:gd name="T2" fmla="*/ 217 w 217"/>
                <a:gd name="T3" fmla="*/ 38 h 42"/>
                <a:gd name="T4" fmla="*/ 0 w 217"/>
                <a:gd name="T5" fmla="*/ 42 h 42"/>
                <a:gd name="T6" fmla="*/ 0 w 217"/>
                <a:gd name="T7" fmla="*/ 1 h 42"/>
                <a:gd name="T8" fmla="*/ 5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57" y="0"/>
                  </a:moveTo>
                  <a:cubicBezTo>
                    <a:pt x="217" y="38"/>
                    <a:pt x="217" y="38"/>
                    <a:pt x="217" y="38"/>
                  </a:cubicBezTo>
                  <a:cubicBezTo>
                    <a:pt x="150" y="40"/>
                    <a:pt x="77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0" y="1"/>
                    <a:pt x="39" y="1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274"/>
            <p:cNvSpPr>
              <a:spLocks/>
            </p:cNvSpPr>
            <p:nvPr/>
          </p:nvSpPr>
          <p:spPr bwMode="auto">
            <a:xfrm>
              <a:off x="5566121" y="2357856"/>
              <a:ext cx="522387" cy="116919"/>
            </a:xfrm>
            <a:custGeom>
              <a:avLst/>
              <a:gdLst>
                <a:gd name="T0" fmla="*/ 697 w 697"/>
                <a:gd name="T1" fmla="*/ 87 h 156"/>
                <a:gd name="T2" fmla="*/ 0 w 697"/>
                <a:gd name="T3" fmla="*/ 156 h 156"/>
                <a:gd name="T4" fmla="*/ 0 w 697"/>
                <a:gd name="T5" fmla="*/ 68 h 156"/>
                <a:gd name="T6" fmla="*/ 697 w 697"/>
                <a:gd name="T7" fmla="*/ 0 h 156"/>
                <a:gd name="T8" fmla="*/ 697 w 697"/>
                <a:gd name="T9" fmla="*/ 8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56">
                  <a:moveTo>
                    <a:pt x="697" y="87"/>
                  </a:moveTo>
                  <a:lnTo>
                    <a:pt x="0" y="156"/>
                  </a:lnTo>
                  <a:lnTo>
                    <a:pt x="0" y="68"/>
                  </a:lnTo>
                  <a:lnTo>
                    <a:pt x="697" y="0"/>
                  </a:lnTo>
                  <a:lnTo>
                    <a:pt x="697" y="8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275"/>
            <p:cNvSpPr>
              <a:spLocks/>
            </p:cNvSpPr>
            <p:nvPr/>
          </p:nvSpPr>
          <p:spPr bwMode="auto">
            <a:xfrm>
              <a:off x="5895143" y="2428307"/>
              <a:ext cx="276558" cy="134906"/>
            </a:xfrm>
            <a:custGeom>
              <a:avLst/>
              <a:gdLst>
                <a:gd name="T0" fmla="*/ 369 w 369"/>
                <a:gd name="T1" fmla="*/ 90 h 180"/>
                <a:gd name="T2" fmla="*/ 0 w 369"/>
                <a:gd name="T3" fmla="*/ 180 h 180"/>
                <a:gd name="T4" fmla="*/ 0 w 369"/>
                <a:gd name="T5" fmla="*/ 90 h 180"/>
                <a:gd name="T6" fmla="*/ 369 w 369"/>
                <a:gd name="T7" fmla="*/ 0 h 180"/>
                <a:gd name="T8" fmla="*/ 369 w 369"/>
                <a:gd name="T9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180">
                  <a:moveTo>
                    <a:pt x="369" y="90"/>
                  </a:moveTo>
                  <a:lnTo>
                    <a:pt x="0" y="180"/>
                  </a:lnTo>
                  <a:lnTo>
                    <a:pt x="0" y="90"/>
                  </a:lnTo>
                  <a:lnTo>
                    <a:pt x="369" y="0"/>
                  </a:lnTo>
                  <a:lnTo>
                    <a:pt x="369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276"/>
            <p:cNvSpPr>
              <a:spLocks/>
            </p:cNvSpPr>
            <p:nvPr/>
          </p:nvSpPr>
          <p:spPr bwMode="auto">
            <a:xfrm>
              <a:off x="5354768" y="2348862"/>
              <a:ext cx="733740" cy="59958"/>
            </a:xfrm>
            <a:custGeom>
              <a:avLst/>
              <a:gdLst>
                <a:gd name="T0" fmla="*/ 382 w 413"/>
                <a:gd name="T1" fmla="*/ 0 h 34"/>
                <a:gd name="T2" fmla="*/ 413 w 413"/>
                <a:gd name="T3" fmla="*/ 5 h 34"/>
                <a:gd name="T4" fmla="*/ 121 w 413"/>
                <a:gd name="T5" fmla="*/ 34 h 34"/>
                <a:gd name="T6" fmla="*/ 0 w 413"/>
                <a:gd name="T7" fmla="*/ 16 h 34"/>
                <a:gd name="T8" fmla="*/ 382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382" y="0"/>
                  </a:moveTo>
                  <a:cubicBezTo>
                    <a:pt x="389" y="2"/>
                    <a:pt x="400" y="4"/>
                    <a:pt x="413" y="5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70" y="29"/>
                    <a:pt x="28" y="23"/>
                    <a:pt x="0" y="16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277"/>
            <p:cNvSpPr>
              <a:spLocks/>
            </p:cNvSpPr>
            <p:nvPr/>
          </p:nvSpPr>
          <p:spPr bwMode="auto">
            <a:xfrm>
              <a:off x="5566121" y="2423060"/>
              <a:ext cx="605579" cy="72699"/>
            </a:xfrm>
            <a:custGeom>
              <a:avLst/>
              <a:gdLst>
                <a:gd name="T0" fmla="*/ 293 w 341"/>
                <a:gd name="T1" fmla="*/ 0 h 41"/>
                <a:gd name="T2" fmla="*/ 341 w 341"/>
                <a:gd name="T3" fmla="*/ 4 h 41"/>
                <a:gd name="T4" fmla="*/ 185 w 341"/>
                <a:gd name="T5" fmla="*/ 41 h 41"/>
                <a:gd name="T6" fmla="*/ 0 w 341"/>
                <a:gd name="T7" fmla="*/ 29 h 41"/>
                <a:gd name="T8" fmla="*/ 293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293" y="0"/>
                  </a:moveTo>
                  <a:cubicBezTo>
                    <a:pt x="306" y="2"/>
                    <a:pt x="323" y="3"/>
                    <a:pt x="341" y="4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15" y="38"/>
                    <a:pt x="52" y="34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278"/>
            <p:cNvSpPr>
              <a:spLocks/>
            </p:cNvSpPr>
            <p:nvPr/>
          </p:nvSpPr>
          <p:spPr bwMode="auto">
            <a:xfrm>
              <a:off x="5895143" y="2495760"/>
              <a:ext cx="376239" cy="74198"/>
            </a:xfrm>
            <a:custGeom>
              <a:avLst/>
              <a:gdLst>
                <a:gd name="T0" fmla="*/ 156 w 212"/>
                <a:gd name="T1" fmla="*/ 0 h 42"/>
                <a:gd name="T2" fmla="*/ 212 w 212"/>
                <a:gd name="T3" fmla="*/ 1 h 42"/>
                <a:gd name="T4" fmla="*/ 212 w 212"/>
                <a:gd name="T5" fmla="*/ 42 h 42"/>
                <a:gd name="T6" fmla="*/ 0 w 212"/>
                <a:gd name="T7" fmla="*/ 38 h 42"/>
                <a:gd name="T8" fmla="*/ 156 w 21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42">
                  <a:moveTo>
                    <a:pt x="156" y="0"/>
                  </a:moveTo>
                  <a:cubicBezTo>
                    <a:pt x="173" y="1"/>
                    <a:pt x="192" y="1"/>
                    <a:pt x="212" y="1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137" y="42"/>
                    <a:pt x="65" y="41"/>
                    <a:pt x="0" y="38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279"/>
            <p:cNvSpPr>
              <a:spLocks/>
            </p:cNvSpPr>
            <p:nvPr/>
          </p:nvSpPr>
          <p:spPr bwMode="auto">
            <a:xfrm>
              <a:off x="6512714" y="2740090"/>
              <a:ext cx="756225" cy="37474"/>
            </a:xfrm>
            <a:custGeom>
              <a:avLst/>
              <a:gdLst>
                <a:gd name="T0" fmla="*/ 11 w 426"/>
                <a:gd name="T1" fmla="*/ 0 h 21"/>
                <a:gd name="T2" fmla="*/ 426 w 426"/>
                <a:gd name="T3" fmla="*/ 0 h 21"/>
                <a:gd name="T4" fmla="*/ 383 w 426"/>
                <a:gd name="T5" fmla="*/ 21 h 21"/>
                <a:gd name="T6" fmla="*/ 0 w 426"/>
                <a:gd name="T7" fmla="*/ 6 h 21"/>
                <a:gd name="T8" fmla="*/ 11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11" y="0"/>
                  </a:moveTo>
                  <a:cubicBezTo>
                    <a:pt x="426" y="0"/>
                    <a:pt x="426" y="0"/>
                    <a:pt x="426" y="0"/>
                  </a:cubicBezTo>
                  <a:cubicBezTo>
                    <a:pt x="426" y="7"/>
                    <a:pt x="410" y="15"/>
                    <a:pt x="383" y="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4"/>
                    <a:pt x="11" y="2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280"/>
            <p:cNvSpPr>
              <a:spLocks/>
            </p:cNvSpPr>
            <p:nvPr/>
          </p:nvSpPr>
          <p:spPr bwMode="auto">
            <a:xfrm>
              <a:off x="6455753" y="2683879"/>
              <a:ext cx="736738" cy="58459"/>
            </a:xfrm>
            <a:custGeom>
              <a:avLst/>
              <a:gdLst>
                <a:gd name="T0" fmla="*/ 32 w 415"/>
                <a:gd name="T1" fmla="*/ 0 h 33"/>
                <a:gd name="T2" fmla="*/ 415 w 415"/>
                <a:gd name="T3" fmla="*/ 15 h 33"/>
                <a:gd name="T4" fmla="*/ 293 w 415"/>
                <a:gd name="T5" fmla="*/ 33 h 33"/>
                <a:gd name="T6" fmla="*/ 0 w 415"/>
                <a:gd name="T7" fmla="*/ 4 h 33"/>
                <a:gd name="T8" fmla="*/ 32 w 41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3">
                  <a:moveTo>
                    <a:pt x="32" y="0"/>
                  </a:moveTo>
                  <a:cubicBezTo>
                    <a:pt x="415" y="15"/>
                    <a:pt x="415" y="15"/>
                    <a:pt x="415" y="15"/>
                  </a:cubicBezTo>
                  <a:cubicBezTo>
                    <a:pt x="387" y="22"/>
                    <a:pt x="345" y="28"/>
                    <a:pt x="293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3"/>
                    <a:pt x="25" y="2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281"/>
            <p:cNvSpPr>
              <a:spLocks/>
            </p:cNvSpPr>
            <p:nvPr/>
          </p:nvSpPr>
          <p:spPr bwMode="auto">
            <a:xfrm>
              <a:off x="6372561" y="2625420"/>
              <a:ext cx="603331" cy="70451"/>
            </a:xfrm>
            <a:custGeom>
              <a:avLst/>
              <a:gdLst>
                <a:gd name="T0" fmla="*/ 47 w 340"/>
                <a:gd name="T1" fmla="*/ 0 h 40"/>
                <a:gd name="T2" fmla="*/ 340 w 340"/>
                <a:gd name="T3" fmla="*/ 29 h 40"/>
                <a:gd name="T4" fmla="*/ 160 w 340"/>
                <a:gd name="T5" fmla="*/ 40 h 40"/>
                <a:gd name="T6" fmla="*/ 0 w 340"/>
                <a:gd name="T7" fmla="*/ 3 h 40"/>
                <a:gd name="T8" fmla="*/ 47 w 3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0">
                  <a:moveTo>
                    <a:pt x="47" y="0"/>
                  </a:moveTo>
                  <a:cubicBezTo>
                    <a:pt x="340" y="29"/>
                    <a:pt x="340" y="29"/>
                    <a:pt x="340" y="29"/>
                  </a:cubicBezTo>
                  <a:cubicBezTo>
                    <a:pt x="289" y="34"/>
                    <a:pt x="228" y="38"/>
                    <a:pt x="160" y="4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8" y="2"/>
                    <a:pt x="34" y="1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282"/>
            <p:cNvSpPr>
              <a:spLocks/>
            </p:cNvSpPr>
            <p:nvPr/>
          </p:nvSpPr>
          <p:spPr bwMode="auto">
            <a:xfrm>
              <a:off x="6271381" y="2563213"/>
              <a:ext cx="385232" cy="74198"/>
            </a:xfrm>
            <a:custGeom>
              <a:avLst/>
              <a:gdLst>
                <a:gd name="T0" fmla="*/ 57 w 217"/>
                <a:gd name="T1" fmla="*/ 0 h 42"/>
                <a:gd name="T2" fmla="*/ 217 w 217"/>
                <a:gd name="T3" fmla="*/ 37 h 42"/>
                <a:gd name="T4" fmla="*/ 0 w 217"/>
                <a:gd name="T5" fmla="*/ 42 h 42"/>
                <a:gd name="T6" fmla="*/ 0 w 217"/>
                <a:gd name="T7" fmla="*/ 1 h 42"/>
                <a:gd name="T8" fmla="*/ 5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57" y="0"/>
                  </a:moveTo>
                  <a:cubicBezTo>
                    <a:pt x="217" y="37"/>
                    <a:pt x="217" y="37"/>
                    <a:pt x="217" y="37"/>
                  </a:cubicBezTo>
                  <a:cubicBezTo>
                    <a:pt x="150" y="40"/>
                    <a:pt x="77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0" y="1"/>
                    <a:pt x="39" y="1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283"/>
            <p:cNvSpPr>
              <a:spLocks/>
            </p:cNvSpPr>
            <p:nvPr/>
          </p:nvSpPr>
          <p:spPr bwMode="auto">
            <a:xfrm>
              <a:off x="6008314" y="2864503"/>
              <a:ext cx="523886" cy="542623"/>
            </a:xfrm>
            <a:custGeom>
              <a:avLst/>
              <a:gdLst>
                <a:gd name="T0" fmla="*/ 284 w 295"/>
                <a:gd name="T1" fmla="*/ 4 h 306"/>
                <a:gd name="T2" fmla="*/ 253 w 295"/>
                <a:gd name="T3" fmla="*/ 0 h 306"/>
                <a:gd name="T4" fmla="*/ 253 w 295"/>
                <a:gd name="T5" fmla="*/ 38 h 306"/>
                <a:gd name="T6" fmla="*/ 242 w 295"/>
                <a:gd name="T7" fmla="*/ 37 h 306"/>
                <a:gd name="T8" fmla="*/ 232 w 295"/>
                <a:gd name="T9" fmla="*/ 36 h 306"/>
                <a:gd name="T10" fmla="*/ 222 w 295"/>
                <a:gd name="T11" fmla="*/ 35 h 306"/>
                <a:gd name="T12" fmla="*/ 213 w 295"/>
                <a:gd name="T13" fmla="*/ 35 h 306"/>
                <a:gd name="T14" fmla="*/ 205 w 295"/>
                <a:gd name="T15" fmla="*/ 35 h 306"/>
                <a:gd name="T16" fmla="*/ 205 w 295"/>
                <a:gd name="T17" fmla="*/ 72 h 306"/>
                <a:gd name="T18" fmla="*/ 203 w 295"/>
                <a:gd name="T19" fmla="*/ 72 h 306"/>
                <a:gd name="T20" fmla="*/ 194 w 295"/>
                <a:gd name="T21" fmla="*/ 72 h 306"/>
                <a:gd name="T22" fmla="*/ 185 w 295"/>
                <a:gd name="T23" fmla="*/ 72 h 306"/>
                <a:gd name="T24" fmla="*/ 176 w 295"/>
                <a:gd name="T25" fmla="*/ 71 h 306"/>
                <a:gd name="T26" fmla="*/ 166 w 295"/>
                <a:gd name="T27" fmla="*/ 71 h 306"/>
                <a:gd name="T28" fmla="*/ 156 w 295"/>
                <a:gd name="T29" fmla="*/ 71 h 306"/>
                <a:gd name="T30" fmla="*/ 149 w 295"/>
                <a:gd name="T31" fmla="*/ 71 h 306"/>
                <a:gd name="T32" fmla="*/ 149 w 295"/>
                <a:gd name="T33" fmla="*/ 109 h 306"/>
                <a:gd name="T34" fmla="*/ 146 w 295"/>
                <a:gd name="T35" fmla="*/ 109 h 306"/>
                <a:gd name="T36" fmla="*/ 135 w 295"/>
                <a:gd name="T37" fmla="*/ 109 h 306"/>
                <a:gd name="T38" fmla="*/ 122 w 295"/>
                <a:gd name="T39" fmla="*/ 109 h 306"/>
                <a:gd name="T40" fmla="*/ 106 w 295"/>
                <a:gd name="T41" fmla="*/ 110 h 306"/>
                <a:gd name="T42" fmla="*/ 92 w 295"/>
                <a:gd name="T43" fmla="*/ 110 h 306"/>
                <a:gd name="T44" fmla="*/ 92 w 295"/>
                <a:gd name="T45" fmla="*/ 148 h 306"/>
                <a:gd name="T46" fmla="*/ 54 w 295"/>
                <a:gd name="T47" fmla="*/ 150 h 306"/>
                <a:gd name="T48" fmla="*/ 45 w 295"/>
                <a:gd name="T49" fmla="*/ 151 h 306"/>
                <a:gd name="T50" fmla="*/ 45 w 295"/>
                <a:gd name="T51" fmla="*/ 188 h 306"/>
                <a:gd name="T52" fmla="*/ 40 w 295"/>
                <a:gd name="T53" fmla="*/ 188 h 306"/>
                <a:gd name="T54" fmla="*/ 31 w 295"/>
                <a:gd name="T55" fmla="*/ 190 h 306"/>
                <a:gd name="T56" fmla="*/ 24 w 295"/>
                <a:gd name="T57" fmla="*/ 191 h 306"/>
                <a:gd name="T58" fmla="*/ 19 w 295"/>
                <a:gd name="T59" fmla="*/ 192 h 306"/>
                <a:gd name="T60" fmla="*/ 14 w 295"/>
                <a:gd name="T61" fmla="*/ 192 h 306"/>
                <a:gd name="T62" fmla="*/ 13 w 295"/>
                <a:gd name="T63" fmla="*/ 193 h 306"/>
                <a:gd name="T64" fmla="*/ 13 w 295"/>
                <a:gd name="T65" fmla="*/ 231 h 306"/>
                <a:gd name="T66" fmla="*/ 13 w 295"/>
                <a:gd name="T67" fmla="*/ 231 h 306"/>
                <a:gd name="T68" fmla="*/ 11 w 295"/>
                <a:gd name="T69" fmla="*/ 231 h 306"/>
                <a:gd name="T70" fmla="*/ 8 w 295"/>
                <a:gd name="T71" fmla="*/ 232 h 306"/>
                <a:gd name="T72" fmla="*/ 5 w 295"/>
                <a:gd name="T73" fmla="*/ 233 h 306"/>
                <a:gd name="T74" fmla="*/ 4 w 295"/>
                <a:gd name="T75" fmla="*/ 234 h 306"/>
                <a:gd name="T76" fmla="*/ 2 w 295"/>
                <a:gd name="T77" fmla="*/ 235 h 306"/>
                <a:gd name="T78" fmla="*/ 2 w 295"/>
                <a:gd name="T79" fmla="*/ 236 h 306"/>
                <a:gd name="T80" fmla="*/ 2 w 295"/>
                <a:gd name="T81" fmla="*/ 274 h 306"/>
                <a:gd name="T82" fmla="*/ 13 w 295"/>
                <a:gd name="T83" fmla="*/ 306 h 306"/>
                <a:gd name="T84" fmla="*/ 127 w 295"/>
                <a:gd name="T85" fmla="*/ 176 h 306"/>
                <a:gd name="T86" fmla="*/ 127 w 295"/>
                <a:gd name="T87" fmla="*/ 176 h 306"/>
                <a:gd name="T88" fmla="*/ 284 w 295"/>
                <a:gd name="T89" fmla="*/ 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5" h="306">
                  <a:moveTo>
                    <a:pt x="284" y="4"/>
                  </a:moveTo>
                  <a:cubicBezTo>
                    <a:pt x="276" y="3"/>
                    <a:pt x="266" y="1"/>
                    <a:pt x="253" y="0"/>
                  </a:cubicBezTo>
                  <a:cubicBezTo>
                    <a:pt x="253" y="38"/>
                    <a:pt x="253" y="38"/>
                    <a:pt x="253" y="38"/>
                  </a:cubicBezTo>
                  <a:cubicBezTo>
                    <a:pt x="250" y="37"/>
                    <a:pt x="246" y="37"/>
                    <a:pt x="242" y="37"/>
                  </a:cubicBezTo>
                  <a:cubicBezTo>
                    <a:pt x="239" y="36"/>
                    <a:pt x="235" y="36"/>
                    <a:pt x="232" y="36"/>
                  </a:cubicBezTo>
                  <a:cubicBezTo>
                    <a:pt x="228" y="36"/>
                    <a:pt x="225" y="36"/>
                    <a:pt x="222" y="35"/>
                  </a:cubicBezTo>
                  <a:cubicBezTo>
                    <a:pt x="219" y="35"/>
                    <a:pt x="216" y="35"/>
                    <a:pt x="213" y="35"/>
                  </a:cubicBezTo>
                  <a:cubicBezTo>
                    <a:pt x="210" y="35"/>
                    <a:pt x="208" y="35"/>
                    <a:pt x="205" y="35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4" y="72"/>
                    <a:pt x="204" y="72"/>
                    <a:pt x="203" y="72"/>
                  </a:cubicBezTo>
                  <a:cubicBezTo>
                    <a:pt x="200" y="72"/>
                    <a:pt x="197" y="72"/>
                    <a:pt x="194" y="72"/>
                  </a:cubicBezTo>
                  <a:cubicBezTo>
                    <a:pt x="191" y="72"/>
                    <a:pt x="188" y="72"/>
                    <a:pt x="185" y="72"/>
                  </a:cubicBezTo>
                  <a:cubicBezTo>
                    <a:pt x="182" y="72"/>
                    <a:pt x="179" y="71"/>
                    <a:pt x="176" y="71"/>
                  </a:cubicBezTo>
                  <a:cubicBezTo>
                    <a:pt x="173" y="71"/>
                    <a:pt x="169" y="71"/>
                    <a:pt x="166" y="71"/>
                  </a:cubicBezTo>
                  <a:cubicBezTo>
                    <a:pt x="163" y="71"/>
                    <a:pt x="160" y="71"/>
                    <a:pt x="156" y="71"/>
                  </a:cubicBezTo>
                  <a:cubicBezTo>
                    <a:pt x="154" y="71"/>
                    <a:pt x="152" y="71"/>
                    <a:pt x="149" y="71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8" y="109"/>
                    <a:pt x="147" y="109"/>
                    <a:pt x="146" y="109"/>
                  </a:cubicBezTo>
                  <a:cubicBezTo>
                    <a:pt x="142" y="109"/>
                    <a:pt x="139" y="109"/>
                    <a:pt x="135" y="109"/>
                  </a:cubicBezTo>
                  <a:cubicBezTo>
                    <a:pt x="131" y="109"/>
                    <a:pt x="126" y="109"/>
                    <a:pt x="122" y="109"/>
                  </a:cubicBezTo>
                  <a:cubicBezTo>
                    <a:pt x="117" y="109"/>
                    <a:pt x="111" y="109"/>
                    <a:pt x="106" y="110"/>
                  </a:cubicBezTo>
                  <a:cubicBezTo>
                    <a:pt x="101" y="110"/>
                    <a:pt x="97" y="110"/>
                    <a:pt x="92" y="110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78" y="148"/>
                    <a:pt x="66" y="149"/>
                    <a:pt x="54" y="150"/>
                  </a:cubicBezTo>
                  <a:cubicBezTo>
                    <a:pt x="51" y="150"/>
                    <a:pt x="48" y="151"/>
                    <a:pt x="45" y="151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8"/>
                    <a:pt x="42" y="188"/>
                    <a:pt x="40" y="188"/>
                  </a:cubicBezTo>
                  <a:cubicBezTo>
                    <a:pt x="37" y="189"/>
                    <a:pt x="34" y="189"/>
                    <a:pt x="31" y="190"/>
                  </a:cubicBezTo>
                  <a:cubicBezTo>
                    <a:pt x="29" y="190"/>
                    <a:pt x="26" y="190"/>
                    <a:pt x="24" y="191"/>
                  </a:cubicBezTo>
                  <a:cubicBezTo>
                    <a:pt x="22" y="191"/>
                    <a:pt x="20" y="191"/>
                    <a:pt x="19" y="192"/>
                  </a:cubicBezTo>
                  <a:cubicBezTo>
                    <a:pt x="17" y="192"/>
                    <a:pt x="16" y="192"/>
                    <a:pt x="14" y="192"/>
                  </a:cubicBezTo>
                  <a:cubicBezTo>
                    <a:pt x="14" y="193"/>
                    <a:pt x="13" y="193"/>
                    <a:pt x="13" y="193"/>
                  </a:cubicBezTo>
                  <a:cubicBezTo>
                    <a:pt x="13" y="231"/>
                    <a:pt x="13" y="231"/>
                    <a:pt x="13" y="231"/>
                  </a:cubicBezTo>
                  <a:cubicBezTo>
                    <a:pt x="13" y="231"/>
                    <a:pt x="13" y="231"/>
                    <a:pt x="13" y="231"/>
                  </a:cubicBezTo>
                  <a:cubicBezTo>
                    <a:pt x="12" y="231"/>
                    <a:pt x="11" y="231"/>
                    <a:pt x="11" y="231"/>
                  </a:cubicBezTo>
                  <a:cubicBezTo>
                    <a:pt x="10" y="232"/>
                    <a:pt x="9" y="232"/>
                    <a:pt x="8" y="232"/>
                  </a:cubicBezTo>
                  <a:cubicBezTo>
                    <a:pt x="7" y="233"/>
                    <a:pt x="6" y="233"/>
                    <a:pt x="5" y="233"/>
                  </a:cubicBezTo>
                  <a:cubicBezTo>
                    <a:pt x="5" y="234"/>
                    <a:pt x="4" y="234"/>
                    <a:pt x="4" y="234"/>
                  </a:cubicBezTo>
                  <a:cubicBezTo>
                    <a:pt x="3" y="234"/>
                    <a:pt x="3" y="235"/>
                    <a:pt x="2" y="235"/>
                  </a:cubicBezTo>
                  <a:cubicBezTo>
                    <a:pt x="2" y="236"/>
                    <a:pt x="2" y="236"/>
                    <a:pt x="2" y="236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13" y="306"/>
                    <a:pt x="13" y="306"/>
                    <a:pt x="13" y="306"/>
                  </a:cubicBezTo>
                  <a:cubicBezTo>
                    <a:pt x="13" y="306"/>
                    <a:pt x="0" y="233"/>
                    <a:pt x="127" y="176"/>
                  </a:cubicBezTo>
                  <a:cubicBezTo>
                    <a:pt x="127" y="176"/>
                    <a:pt x="127" y="176"/>
                    <a:pt x="127" y="176"/>
                  </a:cubicBezTo>
                  <a:cubicBezTo>
                    <a:pt x="263" y="92"/>
                    <a:pt x="295" y="39"/>
                    <a:pt x="284" y="4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284"/>
            <p:cNvSpPr>
              <a:spLocks/>
            </p:cNvSpPr>
            <p:nvPr/>
          </p:nvSpPr>
          <p:spPr bwMode="auto">
            <a:xfrm>
              <a:off x="5276822" y="2272415"/>
              <a:ext cx="756225" cy="37474"/>
            </a:xfrm>
            <a:custGeom>
              <a:avLst/>
              <a:gdLst>
                <a:gd name="T0" fmla="*/ 414 w 426"/>
                <a:gd name="T1" fmla="*/ 0 h 21"/>
                <a:gd name="T2" fmla="*/ 426 w 426"/>
                <a:gd name="T3" fmla="*/ 6 h 21"/>
                <a:gd name="T4" fmla="*/ 44 w 426"/>
                <a:gd name="T5" fmla="*/ 21 h 21"/>
                <a:gd name="T6" fmla="*/ 0 w 426"/>
                <a:gd name="T7" fmla="*/ 0 h 21"/>
                <a:gd name="T8" fmla="*/ 414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414" y="0"/>
                  </a:moveTo>
                  <a:cubicBezTo>
                    <a:pt x="414" y="2"/>
                    <a:pt x="418" y="4"/>
                    <a:pt x="426" y="6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285"/>
            <p:cNvSpPr>
              <a:spLocks/>
            </p:cNvSpPr>
            <p:nvPr/>
          </p:nvSpPr>
          <p:spPr bwMode="auto">
            <a:xfrm>
              <a:off x="5354768" y="2281409"/>
              <a:ext cx="678279" cy="95933"/>
            </a:xfrm>
            <a:custGeom>
              <a:avLst/>
              <a:gdLst>
                <a:gd name="T0" fmla="*/ 905 w 905"/>
                <a:gd name="T1" fmla="*/ 90 h 128"/>
                <a:gd name="T2" fmla="*/ 0 w 905"/>
                <a:gd name="T3" fmla="*/ 128 h 128"/>
                <a:gd name="T4" fmla="*/ 0 w 905"/>
                <a:gd name="T5" fmla="*/ 38 h 128"/>
                <a:gd name="T6" fmla="*/ 905 w 905"/>
                <a:gd name="T7" fmla="*/ 0 h 128"/>
                <a:gd name="T8" fmla="*/ 905 w 905"/>
                <a:gd name="T9" fmla="*/ 9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5" h="128">
                  <a:moveTo>
                    <a:pt x="905" y="90"/>
                  </a:moveTo>
                  <a:lnTo>
                    <a:pt x="0" y="128"/>
                  </a:lnTo>
                  <a:lnTo>
                    <a:pt x="0" y="38"/>
                  </a:lnTo>
                  <a:lnTo>
                    <a:pt x="905" y="0"/>
                  </a:lnTo>
                  <a:lnTo>
                    <a:pt x="905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286"/>
            <p:cNvSpPr>
              <a:spLocks/>
            </p:cNvSpPr>
            <p:nvPr/>
          </p:nvSpPr>
          <p:spPr bwMode="auto">
            <a:xfrm>
              <a:off x="5276822" y="3350166"/>
              <a:ext cx="756225" cy="37474"/>
            </a:xfrm>
            <a:custGeom>
              <a:avLst/>
              <a:gdLst>
                <a:gd name="T0" fmla="*/ 414 w 426"/>
                <a:gd name="T1" fmla="*/ 0 h 21"/>
                <a:gd name="T2" fmla="*/ 426 w 426"/>
                <a:gd name="T3" fmla="*/ 6 h 21"/>
                <a:gd name="T4" fmla="*/ 44 w 426"/>
                <a:gd name="T5" fmla="*/ 21 h 21"/>
                <a:gd name="T6" fmla="*/ 0 w 426"/>
                <a:gd name="T7" fmla="*/ 0 h 21"/>
                <a:gd name="T8" fmla="*/ 414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414" y="0"/>
                  </a:moveTo>
                  <a:cubicBezTo>
                    <a:pt x="414" y="2"/>
                    <a:pt x="418" y="4"/>
                    <a:pt x="426" y="6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287"/>
            <p:cNvSpPr>
              <a:spLocks/>
            </p:cNvSpPr>
            <p:nvPr/>
          </p:nvSpPr>
          <p:spPr bwMode="auto">
            <a:xfrm>
              <a:off x="5354768" y="3358998"/>
              <a:ext cx="678279" cy="93685"/>
            </a:xfrm>
            <a:custGeom>
              <a:avLst/>
              <a:gdLst>
                <a:gd name="T0" fmla="*/ 905 w 905"/>
                <a:gd name="T1" fmla="*/ 88 h 125"/>
                <a:gd name="T2" fmla="*/ 0 w 905"/>
                <a:gd name="T3" fmla="*/ 125 h 125"/>
                <a:gd name="T4" fmla="*/ 0 w 905"/>
                <a:gd name="T5" fmla="*/ 36 h 125"/>
                <a:gd name="T6" fmla="*/ 905 w 905"/>
                <a:gd name="T7" fmla="*/ 0 h 125"/>
                <a:gd name="T8" fmla="*/ 905 w 905"/>
                <a:gd name="T9" fmla="*/ 8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5" h="125">
                  <a:moveTo>
                    <a:pt x="905" y="88"/>
                  </a:moveTo>
                  <a:lnTo>
                    <a:pt x="0" y="125"/>
                  </a:lnTo>
                  <a:lnTo>
                    <a:pt x="0" y="36"/>
                  </a:lnTo>
                  <a:lnTo>
                    <a:pt x="905" y="0"/>
                  </a:lnTo>
                  <a:lnTo>
                    <a:pt x="905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288"/>
            <p:cNvSpPr>
              <a:spLocks/>
            </p:cNvSpPr>
            <p:nvPr/>
          </p:nvSpPr>
          <p:spPr bwMode="auto">
            <a:xfrm>
              <a:off x="5276822" y="3339445"/>
              <a:ext cx="2022845" cy="706759"/>
            </a:xfrm>
            <a:custGeom>
              <a:avLst/>
              <a:gdLst>
                <a:gd name="T0" fmla="*/ 1122 w 1139"/>
                <a:gd name="T1" fmla="*/ 399 h 399"/>
                <a:gd name="T2" fmla="*/ 1122 w 1139"/>
                <a:gd name="T3" fmla="*/ 265 h 399"/>
                <a:gd name="T4" fmla="*/ 1122 w 1139"/>
                <a:gd name="T5" fmla="*/ 265 h 399"/>
                <a:gd name="T6" fmla="*/ 1119 w 1139"/>
                <a:gd name="T7" fmla="*/ 269 h 399"/>
                <a:gd name="T8" fmla="*/ 1115 w 1139"/>
                <a:gd name="T9" fmla="*/ 273 h 399"/>
                <a:gd name="T10" fmla="*/ 1108 w 1139"/>
                <a:gd name="T11" fmla="*/ 276 h 399"/>
                <a:gd name="T12" fmla="*/ 1099 w 1139"/>
                <a:gd name="T13" fmla="*/ 280 h 399"/>
                <a:gd name="T14" fmla="*/ 1088 w 1139"/>
                <a:gd name="T15" fmla="*/ 283 h 399"/>
                <a:gd name="T16" fmla="*/ 1079 w 1139"/>
                <a:gd name="T17" fmla="*/ 285 h 399"/>
                <a:gd name="T18" fmla="*/ 1079 w 1139"/>
                <a:gd name="T19" fmla="*/ 248 h 399"/>
                <a:gd name="T20" fmla="*/ 1075 w 1139"/>
                <a:gd name="T21" fmla="*/ 249 h 399"/>
                <a:gd name="T22" fmla="*/ 1058 w 1139"/>
                <a:gd name="T23" fmla="*/ 252 h 399"/>
                <a:gd name="T24" fmla="*/ 1037 w 1139"/>
                <a:gd name="T25" fmla="*/ 256 h 399"/>
                <a:gd name="T26" fmla="*/ 1011 w 1139"/>
                <a:gd name="T27" fmla="*/ 259 h 399"/>
                <a:gd name="T28" fmla="*/ 976 w 1139"/>
                <a:gd name="T29" fmla="*/ 264 h 399"/>
                <a:gd name="T30" fmla="*/ 957 w 1139"/>
                <a:gd name="T31" fmla="*/ 266 h 399"/>
                <a:gd name="T32" fmla="*/ 957 w 1139"/>
                <a:gd name="T33" fmla="*/ 228 h 399"/>
                <a:gd name="T34" fmla="*/ 921 w 1139"/>
                <a:gd name="T35" fmla="*/ 231 h 399"/>
                <a:gd name="T36" fmla="*/ 778 w 1139"/>
                <a:gd name="T37" fmla="*/ 240 h 399"/>
                <a:gd name="T38" fmla="*/ 777 w 1139"/>
                <a:gd name="T39" fmla="*/ 240 h 399"/>
                <a:gd name="T40" fmla="*/ 777 w 1139"/>
                <a:gd name="T41" fmla="*/ 202 h 399"/>
                <a:gd name="T42" fmla="*/ 725 w 1139"/>
                <a:gd name="T43" fmla="*/ 204 h 399"/>
                <a:gd name="T44" fmla="*/ 662 w 1139"/>
                <a:gd name="T45" fmla="*/ 205 h 399"/>
                <a:gd name="T46" fmla="*/ 615 w 1139"/>
                <a:gd name="T47" fmla="*/ 206 h 399"/>
                <a:gd name="T48" fmla="*/ 573 w 1139"/>
                <a:gd name="T49" fmla="*/ 206 h 399"/>
                <a:gd name="T50" fmla="*/ 560 w 1139"/>
                <a:gd name="T51" fmla="*/ 206 h 399"/>
                <a:gd name="T52" fmla="*/ 560 w 1139"/>
                <a:gd name="T53" fmla="*/ 168 h 399"/>
                <a:gd name="T54" fmla="*/ 533 w 1139"/>
                <a:gd name="T55" fmla="*/ 168 h 399"/>
                <a:gd name="T56" fmla="*/ 495 w 1139"/>
                <a:gd name="T57" fmla="*/ 168 h 399"/>
                <a:gd name="T58" fmla="*/ 459 w 1139"/>
                <a:gd name="T59" fmla="*/ 168 h 399"/>
                <a:gd name="T60" fmla="*/ 424 w 1139"/>
                <a:gd name="T61" fmla="*/ 167 h 399"/>
                <a:gd name="T62" fmla="*/ 390 w 1139"/>
                <a:gd name="T63" fmla="*/ 166 h 399"/>
                <a:gd name="T64" fmla="*/ 355 w 1139"/>
                <a:gd name="T65" fmla="*/ 165 h 399"/>
                <a:gd name="T66" fmla="*/ 348 w 1139"/>
                <a:gd name="T67" fmla="*/ 164 h 399"/>
                <a:gd name="T68" fmla="*/ 348 w 1139"/>
                <a:gd name="T69" fmla="*/ 127 h 399"/>
                <a:gd name="T70" fmla="*/ 320 w 1139"/>
                <a:gd name="T71" fmla="*/ 125 h 399"/>
                <a:gd name="T72" fmla="*/ 284 w 1139"/>
                <a:gd name="T73" fmla="*/ 124 h 399"/>
                <a:gd name="T74" fmla="*/ 247 w 1139"/>
                <a:gd name="T75" fmla="*/ 121 h 399"/>
                <a:gd name="T76" fmla="*/ 207 w 1139"/>
                <a:gd name="T77" fmla="*/ 118 h 399"/>
                <a:gd name="T78" fmla="*/ 163 w 1139"/>
                <a:gd name="T79" fmla="*/ 115 h 399"/>
                <a:gd name="T80" fmla="*/ 163 w 1139"/>
                <a:gd name="T81" fmla="*/ 77 h 399"/>
                <a:gd name="T82" fmla="*/ 44 w 1139"/>
                <a:gd name="T83" fmla="*/ 59 h 399"/>
                <a:gd name="T84" fmla="*/ 44 w 1139"/>
                <a:gd name="T85" fmla="*/ 22 h 399"/>
                <a:gd name="T86" fmla="*/ 0 w 1139"/>
                <a:gd name="T87" fmla="*/ 0 h 399"/>
                <a:gd name="T88" fmla="*/ 0 w 1139"/>
                <a:gd name="T89" fmla="*/ 99 h 399"/>
                <a:gd name="T90" fmla="*/ 726 w 1139"/>
                <a:gd name="T91" fmla="*/ 333 h 399"/>
                <a:gd name="T92" fmla="*/ 1122 w 1139"/>
                <a:gd name="T9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9" h="399">
                  <a:moveTo>
                    <a:pt x="1122" y="399"/>
                  </a:moveTo>
                  <a:cubicBezTo>
                    <a:pt x="1122" y="265"/>
                    <a:pt x="1122" y="265"/>
                    <a:pt x="1122" y="265"/>
                  </a:cubicBezTo>
                  <a:cubicBezTo>
                    <a:pt x="1122" y="265"/>
                    <a:pt x="1122" y="265"/>
                    <a:pt x="1122" y="265"/>
                  </a:cubicBezTo>
                  <a:cubicBezTo>
                    <a:pt x="1122" y="266"/>
                    <a:pt x="1120" y="268"/>
                    <a:pt x="1119" y="269"/>
                  </a:cubicBezTo>
                  <a:cubicBezTo>
                    <a:pt x="1118" y="270"/>
                    <a:pt x="1117" y="272"/>
                    <a:pt x="1115" y="273"/>
                  </a:cubicBezTo>
                  <a:cubicBezTo>
                    <a:pt x="1113" y="274"/>
                    <a:pt x="1111" y="275"/>
                    <a:pt x="1108" y="276"/>
                  </a:cubicBezTo>
                  <a:cubicBezTo>
                    <a:pt x="1106" y="277"/>
                    <a:pt x="1103" y="279"/>
                    <a:pt x="1099" y="280"/>
                  </a:cubicBezTo>
                  <a:cubicBezTo>
                    <a:pt x="1096" y="281"/>
                    <a:pt x="1092" y="282"/>
                    <a:pt x="1088" y="283"/>
                  </a:cubicBezTo>
                  <a:cubicBezTo>
                    <a:pt x="1085" y="284"/>
                    <a:pt x="1083" y="285"/>
                    <a:pt x="1079" y="285"/>
                  </a:cubicBezTo>
                  <a:cubicBezTo>
                    <a:pt x="1079" y="248"/>
                    <a:pt x="1079" y="248"/>
                    <a:pt x="1079" y="248"/>
                  </a:cubicBezTo>
                  <a:cubicBezTo>
                    <a:pt x="1078" y="248"/>
                    <a:pt x="1076" y="248"/>
                    <a:pt x="1075" y="249"/>
                  </a:cubicBezTo>
                  <a:cubicBezTo>
                    <a:pt x="1069" y="250"/>
                    <a:pt x="1064" y="251"/>
                    <a:pt x="1058" y="252"/>
                  </a:cubicBezTo>
                  <a:cubicBezTo>
                    <a:pt x="1051" y="253"/>
                    <a:pt x="1044" y="255"/>
                    <a:pt x="1037" y="256"/>
                  </a:cubicBezTo>
                  <a:cubicBezTo>
                    <a:pt x="1029" y="257"/>
                    <a:pt x="1020" y="258"/>
                    <a:pt x="1011" y="259"/>
                  </a:cubicBezTo>
                  <a:cubicBezTo>
                    <a:pt x="1000" y="261"/>
                    <a:pt x="988" y="262"/>
                    <a:pt x="976" y="264"/>
                  </a:cubicBezTo>
                  <a:cubicBezTo>
                    <a:pt x="970" y="264"/>
                    <a:pt x="963" y="265"/>
                    <a:pt x="957" y="266"/>
                  </a:cubicBezTo>
                  <a:cubicBezTo>
                    <a:pt x="957" y="228"/>
                    <a:pt x="957" y="228"/>
                    <a:pt x="957" y="228"/>
                  </a:cubicBezTo>
                  <a:cubicBezTo>
                    <a:pt x="945" y="229"/>
                    <a:pt x="934" y="230"/>
                    <a:pt x="921" y="231"/>
                  </a:cubicBezTo>
                  <a:cubicBezTo>
                    <a:pt x="879" y="235"/>
                    <a:pt x="830" y="238"/>
                    <a:pt x="778" y="240"/>
                  </a:cubicBezTo>
                  <a:cubicBezTo>
                    <a:pt x="777" y="240"/>
                    <a:pt x="777" y="240"/>
                    <a:pt x="777" y="240"/>
                  </a:cubicBezTo>
                  <a:cubicBezTo>
                    <a:pt x="777" y="202"/>
                    <a:pt x="777" y="202"/>
                    <a:pt x="777" y="202"/>
                  </a:cubicBezTo>
                  <a:cubicBezTo>
                    <a:pt x="760" y="203"/>
                    <a:pt x="743" y="203"/>
                    <a:pt x="725" y="204"/>
                  </a:cubicBezTo>
                  <a:cubicBezTo>
                    <a:pt x="705" y="204"/>
                    <a:pt x="684" y="205"/>
                    <a:pt x="662" y="205"/>
                  </a:cubicBezTo>
                  <a:cubicBezTo>
                    <a:pt x="647" y="206"/>
                    <a:pt x="631" y="206"/>
                    <a:pt x="615" y="206"/>
                  </a:cubicBezTo>
                  <a:cubicBezTo>
                    <a:pt x="601" y="206"/>
                    <a:pt x="587" y="206"/>
                    <a:pt x="573" y="206"/>
                  </a:cubicBezTo>
                  <a:cubicBezTo>
                    <a:pt x="568" y="206"/>
                    <a:pt x="564" y="206"/>
                    <a:pt x="560" y="206"/>
                  </a:cubicBezTo>
                  <a:cubicBezTo>
                    <a:pt x="560" y="168"/>
                    <a:pt x="560" y="168"/>
                    <a:pt x="560" y="168"/>
                  </a:cubicBezTo>
                  <a:cubicBezTo>
                    <a:pt x="551" y="168"/>
                    <a:pt x="542" y="168"/>
                    <a:pt x="533" y="168"/>
                  </a:cubicBezTo>
                  <a:cubicBezTo>
                    <a:pt x="520" y="168"/>
                    <a:pt x="508" y="168"/>
                    <a:pt x="495" y="168"/>
                  </a:cubicBezTo>
                  <a:cubicBezTo>
                    <a:pt x="483" y="168"/>
                    <a:pt x="471" y="168"/>
                    <a:pt x="459" y="168"/>
                  </a:cubicBezTo>
                  <a:cubicBezTo>
                    <a:pt x="448" y="167"/>
                    <a:pt x="436" y="167"/>
                    <a:pt x="424" y="167"/>
                  </a:cubicBezTo>
                  <a:cubicBezTo>
                    <a:pt x="413" y="167"/>
                    <a:pt x="401" y="166"/>
                    <a:pt x="390" y="166"/>
                  </a:cubicBezTo>
                  <a:cubicBezTo>
                    <a:pt x="378" y="165"/>
                    <a:pt x="366" y="165"/>
                    <a:pt x="355" y="165"/>
                  </a:cubicBezTo>
                  <a:cubicBezTo>
                    <a:pt x="353" y="165"/>
                    <a:pt x="350" y="164"/>
                    <a:pt x="348" y="164"/>
                  </a:cubicBezTo>
                  <a:cubicBezTo>
                    <a:pt x="348" y="127"/>
                    <a:pt x="348" y="127"/>
                    <a:pt x="348" y="127"/>
                  </a:cubicBezTo>
                  <a:cubicBezTo>
                    <a:pt x="338" y="126"/>
                    <a:pt x="329" y="126"/>
                    <a:pt x="320" y="125"/>
                  </a:cubicBezTo>
                  <a:cubicBezTo>
                    <a:pt x="308" y="125"/>
                    <a:pt x="296" y="124"/>
                    <a:pt x="284" y="124"/>
                  </a:cubicBezTo>
                  <a:cubicBezTo>
                    <a:pt x="272" y="123"/>
                    <a:pt x="259" y="122"/>
                    <a:pt x="247" y="121"/>
                  </a:cubicBezTo>
                  <a:cubicBezTo>
                    <a:pt x="234" y="120"/>
                    <a:pt x="220" y="119"/>
                    <a:pt x="207" y="118"/>
                  </a:cubicBezTo>
                  <a:cubicBezTo>
                    <a:pt x="192" y="117"/>
                    <a:pt x="177" y="116"/>
                    <a:pt x="163" y="11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13" y="72"/>
                    <a:pt x="72" y="66"/>
                    <a:pt x="44" y="59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16" y="15"/>
                    <a:pt x="0" y="8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229"/>
                    <a:pt x="328" y="293"/>
                    <a:pt x="726" y="333"/>
                  </a:cubicBezTo>
                  <a:cubicBezTo>
                    <a:pt x="1139" y="375"/>
                    <a:pt x="1117" y="385"/>
                    <a:pt x="1122" y="39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289"/>
            <p:cNvSpPr>
              <a:spLocks/>
            </p:cNvSpPr>
            <p:nvPr/>
          </p:nvSpPr>
          <p:spPr bwMode="auto">
            <a:xfrm>
              <a:off x="6224685" y="2740090"/>
              <a:ext cx="1033532" cy="436197"/>
            </a:xfrm>
            <a:custGeom>
              <a:avLst/>
              <a:gdLst>
                <a:gd name="T0" fmla="*/ 308 w 582"/>
                <a:gd name="T1" fmla="*/ 42 h 246"/>
                <a:gd name="T2" fmla="*/ 310 w 582"/>
                <a:gd name="T3" fmla="*/ 36 h 246"/>
                <a:gd name="T4" fmla="*/ 163 w 582"/>
                <a:gd name="T5" fmla="*/ 0 h 246"/>
                <a:gd name="T6" fmla="*/ 15 w 582"/>
                <a:gd name="T7" fmla="*/ 14 h 246"/>
                <a:gd name="T8" fmla="*/ 157 w 582"/>
                <a:gd name="T9" fmla="*/ 74 h 246"/>
                <a:gd name="T10" fmla="*/ 158 w 582"/>
                <a:gd name="T11" fmla="*/ 78 h 246"/>
                <a:gd name="T12" fmla="*/ 158 w 582"/>
                <a:gd name="T13" fmla="*/ 79 h 246"/>
                <a:gd name="T14" fmla="*/ 158 w 582"/>
                <a:gd name="T15" fmla="*/ 82 h 246"/>
                <a:gd name="T16" fmla="*/ 159 w 582"/>
                <a:gd name="T17" fmla="*/ 84 h 246"/>
                <a:gd name="T18" fmla="*/ 159 w 582"/>
                <a:gd name="T19" fmla="*/ 87 h 246"/>
                <a:gd name="T20" fmla="*/ 159 w 582"/>
                <a:gd name="T21" fmla="*/ 88 h 246"/>
                <a:gd name="T22" fmla="*/ 159 w 582"/>
                <a:gd name="T23" fmla="*/ 92 h 246"/>
                <a:gd name="T24" fmla="*/ 158 w 582"/>
                <a:gd name="T25" fmla="*/ 93 h 246"/>
                <a:gd name="T26" fmla="*/ 158 w 582"/>
                <a:gd name="T27" fmla="*/ 97 h 246"/>
                <a:gd name="T28" fmla="*/ 158 w 582"/>
                <a:gd name="T29" fmla="*/ 98 h 246"/>
                <a:gd name="T30" fmla="*/ 157 w 582"/>
                <a:gd name="T31" fmla="*/ 101 h 246"/>
                <a:gd name="T32" fmla="*/ 156 w 582"/>
                <a:gd name="T33" fmla="*/ 103 h 246"/>
                <a:gd name="T34" fmla="*/ 155 w 582"/>
                <a:gd name="T35" fmla="*/ 107 h 246"/>
                <a:gd name="T36" fmla="*/ 155 w 582"/>
                <a:gd name="T37" fmla="*/ 108 h 246"/>
                <a:gd name="T38" fmla="*/ 152 w 582"/>
                <a:gd name="T39" fmla="*/ 113 h 246"/>
                <a:gd name="T40" fmla="*/ 152 w 582"/>
                <a:gd name="T41" fmla="*/ 115 h 246"/>
                <a:gd name="T42" fmla="*/ 150 w 582"/>
                <a:gd name="T43" fmla="*/ 118 h 246"/>
                <a:gd name="T44" fmla="*/ 149 w 582"/>
                <a:gd name="T45" fmla="*/ 120 h 246"/>
                <a:gd name="T46" fmla="*/ 146 w 582"/>
                <a:gd name="T47" fmla="*/ 124 h 246"/>
                <a:gd name="T48" fmla="*/ 145 w 582"/>
                <a:gd name="T49" fmla="*/ 126 h 246"/>
                <a:gd name="T50" fmla="*/ 141 w 582"/>
                <a:gd name="T51" fmla="*/ 132 h 246"/>
                <a:gd name="T52" fmla="*/ 141 w 582"/>
                <a:gd name="T53" fmla="*/ 133 h 246"/>
                <a:gd name="T54" fmla="*/ 137 w 582"/>
                <a:gd name="T55" fmla="*/ 138 h 246"/>
                <a:gd name="T56" fmla="*/ 135 w 582"/>
                <a:gd name="T57" fmla="*/ 140 h 246"/>
                <a:gd name="T58" fmla="*/ 132 w 582"/>
                <a:gd name="T59" fmla="*/ 144 h 246"/>
                <a:gd name="T60" fmla="*/ 130 w 582"/>
                <a:gd name="T61" fmla="*/ 146 h 246"/>
                <a:gd name="T62" fmla="*/ 125 w 582"/>
                <a:gd name="T63" fmla="*/ 151 h 246"/>
                <a:gd name="T64" fmla="*/ 124 w 582"/>
                <a:gd name="T65" fmla="*/ 152 h 246"/>
                <a:gd name="T66" fmla="*/ 118 w 582"/>
                <a:gd name="T67" fmla="*/ 159 h 246"/>
                <a:gd name="T68" fmla="*/ 116 w 582"/>
                <a:gd name="T69" fmla="*/ 161 h 246"/>
                <a:gd name="T70" fmla="*/ 110 w 582"/>
                <a:gd name="T71" fmla="*/ 166 h 246"/>
                <a:gd name="T72" fmla="*/ 108 w 582"/>
                <a:gd name="T73" fmla="*/ 168 h 246"/>
                <a:gd name="T74" fmla="*/ 102 w 582"/>
                <a:gd name="T75" fmla="*/ 173 h 246"/>
                <a:gd name="T76" fmla="*/ 100 w 582"/>
                <a:gd name="T77" fmla="*/ 175 h 246"/>
                <a:gd name="T78" fmla="*/ 91 w 582"/>
                <a:gd name="T79" fmla="*/ 182 h 246"/>
                <a:gd name="T80" fmla="*/ 90 w 582"/>
                <a:gd name="T81" fmla="*/ 183 h 246"/>
                <a:gd name="T82" fmla="*/ 82 w 582"/>
                <a:gd name="T83" fmla="*/ 190 h 246"/>
                <a:gd name="T84" fmla="*/ 79 w 582"/>
                <a:gd name="T85" fmla="*/ 192 h 246"/>
                <a:gd name="T86" fmla="*/ 71 w 582"/>
                <a:gd name="T87" fmla="*/ 198 h 246"/>
                <a:gd name="T88" fmla="*/ 68 w 582"/>
                <a:gd name="T89" fmla="*/ 200 h 246"/>
                <a:gd name="T90" fmla="*/ 59 w 582"/>
                <a:gd name="T91" fmla="*/ 207 h 246"/>
                <a:gd name="T92" fmla="*/ 57 w 582"/>
                <a:gd name="T93" fmla="*/ 209 h 246"/>
                <a:gd name="T94" fmla="*/ 45 w 582"/>
                <a:gd name="T95" fmla="*/ 217 h 246"/>
                <a:gd name="T96" fmla="*/ 42 w 582"/>
                <a:gd name="T97" fmla="*/ 219 h 246"/>
                <a:gd name="T98" fmla="*/ 32 w 582"/>
                <a:gd name="T99" fmla="*/ 225 h 246"/>
                <a:gd name="T100" fmla="*/ 28 w 582"/>
                <a:gd name="T101" fmla="*/ 228 h 246"/>
                <a:gd name="T102" fmla="*/ 18 w 582"/>
                <a:gd name="T103" fmla="*/ 234 h 246"/>
                <a:gd name="T104" fmla="*/ 14 w 582"/>
                <a:gd name="T105" fmla="*/ 237 h 246"/>
                <a:gd name="T106" fmla="*/ 0 w 582"/>
                <a:gd name="T107" fmla="*/ 246 h 246"/>
                <a:gd name="T108" fmla="*/ 582 w 582"/>
                <a:gd name="T109" fmla="*/ 138 h 246"/>
                <a:gd name="T110" fmla="*/ 582 w 582"/>
                <a:gd name="T111" fmla="*/ 42 h 246"/>
                <a:gd name="T112" fmla="*/ 308 w 582"/>
                <a:gd name="T113" fmla="*/ 4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2" h="246">
                  <a:moveTo>
                    <a:pt x="308" y="42"/>
                  </a:moveTo>
                  <a:cubicBezTo>
                    <a:pt x="310" y="36"/>
                    <a:pt x="310" y="36"/>
                    <a:pt x="310" y="36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39" y="21"/>
                    <a:pt x="157" y="74"/>
                  </a:cubicBezTo>
                  <a:cubicBezTo>
                    <a:pt x="157" y="76"/>
                    <a:pt x="157" y="77"/>
                    <a:pt x="158" y="78"/>
                  </a:cubicBezTo>
                  <a:cubicBezTo>
                    <a:pt x="158" y="79"/>
                    <a:pt x="158" y="79"/>
                    <a:pt x="158" y="79"/>
                  </a:cubicBezTo>
                  <a:cubicBezTo>
                    <a:pt x="158" y="80"/>
                    <a:pt x="158" y="81"/>
                    <a:pt x="158" y="82"/>
                  </a:cubicBezTo>
                  <a:cubicBezTo>
                    <a:pt x="158" y="83"/>
                    <a:pt x="159" y="83"/>
                    <a:pt x="159" y="84"/>
                  </a:cubicBezTo>
                  <a:cubicBezTo>
                    <a:pt x="159" y="85"/>
                    <a:pt x="159" y="86"/>
                    <a:pt x="159" y="87"/>
                  </a:cubicBezTo>
                  <a:cubicBezTo>
                    <a:pt x="159" y="87"/>
                    <a:pt x="159" y="87"/>
                    <a:pt x="159" y="88"/>
                  </a:cubicBezTo>
                  <a:cubicBezTo>
                    <a:pt x="159" y="89"/>
                    <a:pt x="159" y="91"/>
                    <a:pt x="159" y="92"/>
                  </a:cubicBezTo>
                  <a:cubicBezTo>
                    <a:pt x="159" y="92"/>
                    <a:pt x="158" y="93"/>
                    <a:pt x="158" y="93"/>
                  </a:cubicBezTo>
                  <a:cubicBezTo>
                    <a:pt x="158" y="94"/>
                    <a:pt x="158" y="96"/>
                    <a:pt x="158" y="97"/>
                  </a:cubicBezTo>
                  <a:cubicBezTo>
                    <a:pt x="158" y="97"/>
                    <a:pt x="158" y="98"/>
                    <a:pt x="158" y="98"/>
                  </a:cubicBezTo>
                  <a:cubicBezTo>
                    <a:pt x="157" y="99"/>
                    <a:pt x="157" y="100"/>
                    <a:pt x="157" y="101"/>
                  </a:cubicBezTo>
                  <a:cubicBezTo>
                    <a:pt x="157" y="102"/>
                    <a:pt x="156" y="103"/>
                    <a:pt x="156" y="103"/>
                  </a:cubicBezTo>
                  <a:cubicBezTo>
                    <a:pt x="156" y="104"/>
                    <a:pt x="155" y="106"/>
                    <a:pt x="155" y="107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4" y="110"/>
                    <a:pt x="153" y="111"/>
                    <a:pt x="152" y="113"/>
                  </a:cubicBezTo>
                  <a:cubicBezTo>
                    <a:pt x="152" y="114"/>
                    <a:pt x="152" y="114"/>
                    <a:pt x="152" y="115"/>
                  </a:cubicBezTo>
                  <a:cubicBezTo>
                    <a:pt x="151" y="116"/>
                    <a:pt x="150" y="117"/>
                    <a:pt x="150" y="118"/>
                  </a:cubicBezTo>
                  <a:cubicBezTo>
                    <a:pt x="149" y="119"/>
                    <a:pt x="149" y="120"/>
                    <a:pt x="149" y="120"/>
                  </a:cubicBezTo>
                  <a:cubicBezTo>
                    <a:pt x="148" y="122"/>
                    <a:pt x="147" y="123"/>
                    <a:pt x="146" y="124"/>
                  </a:cubicBezTo>
                  <a:cubicBezTo>
                    <a:pt x="146" y="125"/>
                    <a:pt x="146" y="125"/>
                    <a:pt x="145" y="126"/>
                  </a:cubicBezTo>
                  <a:cubicBezTo>
                    <a:pt x="144" y="128"/>
                    <a:pt x="143" y="130"/>
                    <a:pt x="141" y="132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39" y="134"/>
                    <a:pt x="138" y="136"/>
                    <a:pt x="137" y="138"/>
                  </a:cubicBezTo>
                  <a:cubicBezTo>
                    <a:pt x="136" y="138"/>
                    <a:pt x="136" y="139"/>
                    <a:pt x="135" y="140"/>
                  </a:cubicBezTo>
                  <a:cubicBezTo>
                    <a:pt x="134" y="141"/>
                    <a:pt x="133" y="142"/>
                    <a:pt x="132" y="144"/>
                  </a:cubicBezTo>
                  <a:cubicBezTo>
                    <a:pt x="131" y="145"/>
                    <a:pt x="131" y="145"/>
                    <a:pt x="130" y="146"/>
                  </a:cubicBezTo>
                  <a:cubicBezTo>
                    <a:pt x="128" y="148"/>
                    <a:pt x="127" y="149"/>
                    <a:pt x="125" y="151"/>
                  </a:cubicBezTo>
                  <a:cubicBezTo>
                    <a:pt x="125" y="151"/>
                    <a:pt x="124" y="152"/>
                    <a:pt x="124" y="152"/>
                  </a:cubicBezTo>
                  <a:cubicBezTo>
                    <a:pt x="122" y="154"/>
                    <a:pt x="120" y="157"/>
                    <a:pt x="118" y="159"/>
                  </a:cubicBezTo>
                  <a:cubicBezTo>
                    <a:pt x="117" y="159"/>
                    <a:pt x="116" y="160"/>
                    <a:pt x="116" y="161"/>
                  </a:cubicBezTo>
                  <a:cubicBezTo>
                    <a:pt x="114" y="162"/>
                    <a:pt x="112" y="164"/>
                    <a:pt x="110" y="166"/>
                  </a:cubicBezTo>
                  <a:cubicBezTo>
                    <a:pt x="110" y="167"/>
                    <a:pt x="109" y="167"/>
                    <a:pt x="108" y="168"/>
                  </a:cubicBezTo>
                  <a:cubicBezTo>
                    <a:pt x="106" y="170"/>
                    <a:pt x="104" y="171"/>
                    <a:pt x="102" y="173"/>
                  </a:cubicBezTo>
                  <a:cubicBezTo>
                    <a:pt x="101" y="174"/>
                    <a:pt x="101" y="175"/>
                    <a:pt x="100" y="175"/>
                  </a:cubicBezTo>
                  <a:cubicBezTo>
                    <a:pt x="97" y="178"/>
                    <a:pt x="94" y="180"/>
                    <a:pt x="91" y="182"/>
                  </a:cubicBezTo>
                  <a:cubicBezTo>
                    <a:pt x="90" y="183"/>
                    <a:pt x="90" y="183"/>
                    <a:pt x="90" y="183"/>
                  </a:cubicBezTo>
                  <a:cubicBezTo>
                    <a:pt x="88" y="185"/>
                    <a:pt x="85" y="188"/>
                    <a:pt x="82" y="190"/>
                  </a:cubicBezTo>
                  <a:cubicBezTo>
                    <a:pt x="81" y="191"/>
                    <a:pt x="80" y="192"/>
                    <a:pt x="79" y="192"/>
                  </a:cubicBezTo>
                  <a:cubicBezTo>
                    <a:pt x="76" y="194"/>
                    <a:pt x="74" y="196"/>
                    <a:pt x="71" y="198"/>
                  </a:cubicBezTo>
                  <a:cubicBezTo>
                    <a:pt x="70" y="199"/>
                    <a:pt x="69" y="200"/>
                    <a:pt x="68" y="200"/>
                  </a:cubicBezTo>
                  <a:cubicBezTo>
                    <a:pt x="65" y="203"/>
                    <a:pt x="62" y="205"/>
                    <a:pt x="59" y="207"/>
                  </a:cubicBezTo>
                  <a:cubicBezTo>
                    <a:pt x="58" y="207"/>
                    <a:pt x="58" y="208"/>
                    <a:pt x="57" y="209"/>
                  </a:cubicBezTo>
                  <a:cubicBezTo>
                    <a:pt x="53" y="211"/>
                    <a:pt x="49" y="214"/>
                    <a:pt x="45" y="217"/>
                  </a:cubicBezTo>
                  <a:cubicBezTo>
                    <a:pt x="44" y="217"/>
                    <a:pt x="43" y="218"/>
                    <a:pt x="42" y="219"/>
                  </a:cubicBezTo>
                  <a:cubicBezTo>
                    <a:pt x="39" y="221"/>
                    <a:pt x="36" y="223"/>
                    <a:pt x="32" y="225"/>
                  </a:cubicBezTo>
                  <a:cubicBezTo>
                    <a:pt x="31" y="226"/>
                    <a:pt x="29" y="227"/>
                    <a:pt x="28" y="228"/>
                  </a:cubicBezTo>
                  <a:cubicBezTo>
                    <a:pt x="25" y="230"/>
                    <a:pt x="22" y="232"/>
                    <a:pt x="18" y="234"/>
                  </a:cubicBezTo>
                  <a:cubicBezTo>
                    <a:pt x="17" y="235"/>
                    <a:pt x="16" y="236"/>
                    <a:pt x="14" y="237"/>
                  </a:cubicBezTo>
                  <a:cubicBezTo>
                    <a:pt x="9" y="240"/>
                    <a:pt x="5" y="243"/>
                    <a:pt x="0" y="246"/>
                  </a:cubicBezTo>
                  <a:cubicBezTo>
                    <a:pt x="38" y="229"/>
                    <a:pt x="582" y="166"/>
                    <a:pt x="582" y="138"/>
                  </a:cubicBezTo>
                  <a:cubicBezTo>
                    <a:pt x="582" y="42"/>
                    <a:pt x="582" y="42"/>
                    <a:pt x="582" y="42"/>
                  </a:cubicBezTo>
                  <a:lnTo>
                    <a:pt x="308" y="42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90"/>
            <p:cNvSpPr>
              <a:spLocks/>
            </p:cNvSpPr>
            <p:nvPr/>
          </p:nvSpPr>
          <p:spPr bwMode="auto">
            <a:xfrm>
              <a:off x="5276822" y="2263193"/>
              <a:ext cx="2022845" cy="707508"/>
            </a:xfrm>
            <a:custGeom>
              <a:avLst/>
              <a:gdLst>
                <a:gd name="T0" fmla="*/ 1122 w 1139"/>
                <a:gd name="T1" fmla="*/ 399 h 399"/>
                <a:gd name="T2" fmla="*/ 1122 w 1139"/>
                <a:gd name="T3" fmla="*/ 264 h 399"/>
                <a:gd name="T4" fmla="*/ 1122 w 1139"/>
                <a:gd name="T5" fmla="*/ 265 h 399"/>
                <a:gd name="T6" fmla="*/ 1119 w 1139"/>
                <a:gd name="T7" fmla="*/ 269 h 399"/>
                <a:gd name="T8" fmla="*/ 1115 w 1139"/>
                <a:gd name="T9" fmla="*/ 272 h 399"/>
                <a:gd name="T10" fmla="*/ 1108 w 1139"/>
                <a:gd name="T11" fmla="*/ 276 h 399"/>
                <a:gd name="T12" fmla="*/ 1099 w 1139"/>
                <a:gd name="T13" fmla="*/ 279 h 399"/>
                <a:gd name="T14" fmla="*/ 1088 w 1139"/>
                <a:gd name="T15" fmla="*/ 283 h 399"/>
                <a:gd name="T16" fmla="*/ 1079 w 1139"/>
                <a:gd name="T17" fmla="*/ 285 h 399"/>
                <a:gd name="T18" fmla="*/ 1079 w 1139"/>
                <a:gd name="T19" fmla="*/ 247 h 399"/>
                <a:gd name="T20" fmla="*/ 1075 w 1139"/>
                <a:gd name="T21" fmla="*/ 248 h 399"/>
                <a:gd name="T22" fmla="*/ 1058 w 1139"/>
                <a:gd name="T23" fmla="*/ 252 h 399"/>
                <a:gd name="T24" fmla="*/ 1037 w 1139"/>
                <a:gd name="T25" fmla="*/ 255 h 399"/>
                <a:gd name="T26" fmla="*/ 1011 w 1139"/>
                <a:gd name="T27" fmla="*/ 259 h 399"/>
                <a:gd name="T28" fmla="*/ 976 w 1139"/>
                <a:gd name="T29" fmla="*/ 263 h 399"/>
                <a:gd name="T30" fmla="*/ 957 w 1139"/>
                <a:gd name="T31" fmla="*/ 265 h 399"/>
                <a:gd name="T32" fmla="*/ 957 w 1139"/>
                <a:gd name="T33" fmla="*/ 228 h 399"/>
                <a:gd name="T34" fmla="*/ 921 w 1139"/>
                <a:gd name="T35" fmla="*/ 231 h 399"/>
                <a:gd name="T36" fmla="*/ 778 w 1139"/>
                <a:gd name="T37" fmla="*/ 239 h 399"/>
                <a:gd name="T38" fmla="*/ 777 w 1139"/>
                <a:gd name="T39" fmla="*/ 239 h 399"/>
                <a:gd name="T40" fmla="*/ 777 w 1139"/>
                <a:gd name="T41" fmla="*/ 201 h 399"/>
                <a:gd name="T42" fmla="*/ 725 w 1139"/>
                <a:gd name="T43" fmla="*/ 203 h 399"/>
                <a:gd name="T44" fmla="*/ 662 w 1139"/>
                <a:gd name="T45" fmla="*/ 205 h 399"/>
                <a:gd name="T46" fmla="*/ 615 w 1139"/>
                <a:gd name="T47" fmla="*/ 205 h 399"/>
                <a:gd name="T48" fmla="*/ 573 w 1139"/>
                <a:gd name="T49" fmla="*/ 206 h 399"/>
                <a:gd name="T50" fmla="*/ 560 w 1139"/>
                <a:gd name="T51" fmla="*/ 206 h 399"/>
                <a:gd name="T52" fmla="*/ 560 w 1139"/>
                <a:gd name="T53" fmla="*/ 168 h 399"/>
                <a:gd name="T54" fmla="*/ 533 w 1139"/>
                <a:gd name="T55" fmla="*/ 168 h 399"/>
                <a:gd name="T56" fmla="*/ 495 w 1139"/>
                <a:gd name="T57" fmla="*/ 168 h 399"/>
                <a:gd name="T58" fmla="*/ 459 w 1139"/>
                <a:gd name="T59" fmla="*/ 167 h 399"/>
                <a:gd name="T60" fmla="*/ 424 w 1139"/>
                <a:gd name="T61" fmla="*/ 166 h 399"/>
                <a:gd name="T62" fmla="*/ 390 w 1139"/>
                <a:gd name="T63" fmla="*/ 165 h 399"/>
                <a:gd name="T64" fmla="*/ 355 w 1139"/>
                <a:gd name="T65" fmla="*/ 164 h 399"/>
                <a:gd name="T66" fmla="*/ 348 w 1139"/>
                <a:gd name="T67" fmla="*/ 164 h 399"/>
                <a:gd name="T68" fmla="*/ 348 w 1139"/>
                <a:gd name="T69" fmla="*/ 126 h 399"/>
                <a:gd name="T70" fmla="*/ 320 w 1139"/>
                <a:gd name="T71" fmla="*/ 125 h 399"/>
                <a:gd name="T72" fmla="*/ 284 w 1139"/>
                <a:gd name="T73" fmla="*/ 123 h 399"/>
                <a:gd name="T74" fmla="*/ 247 w 1139"/>
                <a:gd name="T75" fmla="*/ 121 h 399"/>
                <a:gd name="T76" fmla="*/ 207 w 1139"/>
                <a:gd name="T77" fmla="*/ 118 h 399"/>
                <a:gd name="T78" fmla="*/ 163 w 1139"/>
                <a:gd name="T79" fmla="*/ 114 h 399"/>
                <a:gd name="T80" fmla="*/ 163 w 1139"/>
                <a:gd name="T81" fmla="*/ 77 h 399"/>
                <a:gd name="T82" fmla="*/ 44 w 1139"/>
                <a:gd name="T83" fmla="*/ 59 h 399"/>
                <a:gd name="T84" fmla="*/ 44 w 1139"/>
                <a:gd name="T85" fmla="*/ 21 h 399"/>
                <a:gd name="T86" fmla="*/ 0 w 1139"/>
                <a:gd name="T87" fmla="*/ 0 h 399"/>
                <a:gd name="T88" fmla="*/ 0 w 1139"/>
                <a:gd name="T89" fmla="*/ 99 h 399"/>
                <a:gd name="T90" fmla="*/ 726 w 1139"/>
                <a:gd name="T91" fmla="*/ 333 h 399"/>
                <a:gd name="T92" fmla="*/ 1122 w 1139"/>
                <a:gd name="T9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9" h="399">
                  <a:moveTo>
                    <a:pt x="1122" y="399"/>
                  </a:moveTo>
                  <a:cubicBezTo>
                    <a:pt x="1122" y="264"/>
                    <a:pt x="1122" y="264"/>
                    <a:pt x="1122" y="264"/>
                  </a:cubicBezTo>
                  <a:cubicBezTo>
                    <a:pt x="1122" y="265"/>
                    <a:pt x="1122" y="265"/>
                    <a:pt x="1122" y="265"/>
                  </a:cubicBezTo>
                  <a:cubicBezTo>
                    <a:pt x="1122" y="266"/>
                    <a:pt x="1120" y="267"/>
                    <a:pt x="1119" y="269"/>
                  </a:cubicBezTo>
                  <a:cubicBezTo>
                    <a:pt x="1118" y="270"/>
                    <a:pt x="1117" y="271"/>
                    <a:pt x="1115" y="272"/>
                  </a:cubicBezTo>
                  <a:cubicBezTo>
                    <a:pt x="1113" y="273"/>
                    <a:pt x="1111" y="275"/>
                    <a:pt x="1108" y="276"/>
                  </a:cubicBezTo>
                  <a:cubicBezTo>
                    <a:pt x="1106" y="277"/>
                    <a:pt x="1103" y="278"/>
                    <a:pt x="1099" y="279"/>
                  </a:cubicBezTo>
                  <a:cubicBezTo>
                    <a:pt x="1096" y="280"/>
                    <a:pt x="1092" y="282"/>
                    <a:pt x="1088" y="283"/>
                  </a:cubicBezTo>
                  <a:cubicBezTo>
                    <a:pt x="1085" y="283"/>
                    <a:pt x="1083" y="284"/>
                    <a:pt x="1079" y="285"/>
                  </a:cubicBezTo>
                  <a:cubicBezTo>
                    <a:pt x="1079" y="247"/>
                    <a:pt x="1079" y="247"/>
                    <a:pt x="1079" y="247"/>
                  </a:cubicBezTo>
                  <a:cubicBezTo>
                    <a:pt x="1078" y="247"/>
                    <a:pt x="1076" y="248"/>
                    <a:pt x="1075" y="248"/>
                  </a:cubicBezTo>
                  <a:cubicBezTo>
                    <a:pt x="1069" y="249"/>
                    <a:pt x="1064" y="251"/>
                    <a:pt x="1058" y="252"/>
                  </a:cubicBezTo>
                  <a:cubicBezTo>
                    <a:pt x="1051" y="253"/>
                    <a:pt x="1044" y="254"/>
                    <a:pt x="1037" y="255"/>
                  </a:cubicBezTo>
                  <a:cubicBezTo>
                    <a:pt x="1029" y="257"/>
                    <a:pt x="1020" y="258"/>
                    <a:pt x="1011" y="259"/>
                  </a:cubicBezTo>
                  <a:cubicBezTo>
                    <a:pt x="1000" y="261"/>
                    <a:pt x="988" y="262"/>
                    <a:pt x="976" y="263"/>
                  </a:cubicBezTo>
                  <a:cubicBezTo>
                    <a:pt x="970" y="264"/>
                    <a:pt x="963" y="265"/>
                    <a:pt x="957" y="265"/>
                  </a:cubicBezTo>
                  <a:cubicBezTo>
                    <a:pt x="957" y="228"/>
                    <a:pt x="957" y="228"/>
                    <a:pt x="957" y="228"/>
                  </a:cubicBezTo>
                  <a:cubicBezTo>
                    <a:pt x="945" y="229"/>
                    <a:pt x="934" y="230"/>
                    <a:pt x="921" y="231"/>
                  </a:cubicBezTo>
                  <a:cubicBezTo>
                    <a:pt x="879" y="234"/>
                    <a:pt x="830" y="237"/>
                    <a:pt x="778" y="239"/>
                  </a:cubicBezTo>
                  <a:cubicBezTo>
                    <a:pt x="777" y="239"/>
                    <a:pt x="777" y="239"/>
                    <a:pt x="777" y="239"/>
                  </a:cubicBezTo>
                  <a:cubicBezTo>
                    <a:pt x="777" y="201"/>
                    <a:pt x="777" y="201"/>
                    <a:pt x="777" y="201"/>
                  </a:cubicBezTo>
                  <a:cubicBezTo>
                    <a:pt x="760" y="202"/>
                    <a:pt x="743" y="203"/>
                    <a:pt x="725" y="203"/>
                  </a:cubicBezTo>
                  <a:cubicBezTo>
                    <a:pt x="705" y="204"/>
                    <a:pt x="684" y="204"/>
                    <a:pt x="662" y="205"/>
                  </a:cubicBezTo>
                  <a:cubicBezTo>
                    <a:pt x="647" y="205"/>
                    <a:pt x="631" y="205"/>
                    <a:pt x="615" y="205"/>
                  </a:cubicBezTo>
                  <a:cubicBezTo>
                    <a:pt x="601" y="206"/>
                    <a:pt x="587" y="206"/>
                    <a:pt x="573" y="206"/>
                  </a:cubicBezTo>
                  <a:cubicBezTo>
                    <a:pt x="568" y="206"/>
                    <a:pt x="564" y="206"/>
                    <a:pt x="560" y="206"/>
                  </a:cubicBezTo>
                  <a:cubicBezTo>
                    <a:pt x="560" y="168"/>
                    <a:pt x="560" y="168"/>
                    <a:pt x="560" y="168"/>
                  </a:cubicBezTo>
                  <a:cubicBezTo>
                    <a:pt x="551" y="168"/>
                    <a:pt x="542" y="168"/>
                    <a:pt x="533" y="168"/>
                  </a:cubicBezTo>
                  <a:cubicBezTo>
                    <a:pt x="520" y="168"/>
                    <a:pt x="508" y="168"/>
                    <a:pt x="495" y="168"/>
                  </a:cubicBezTo>
                  <a:cubicBezTo>
                    <a:pt x="483" y="168"/>
                    <a:pt x="471" y="167"/>
                    <a:pt x="459" y="167"/>
                  </a:cubicBezTo>
                  <a:cubicBezTo>
                    <a:pt x="448" y="167"/>
                    <a:pt x="436" y="167"/>
                    <a:pt x="424" y="166"/>
                  </a:cubicBezTo>
                  <a:cubicBezTo>
                    <a:pt x="413" y="166"/>
                    <a:pt x="401" y="166"/>
                    <a:pt x="390" y="165"/>
                  </a:cubicBezTo>
                  <a:cubicBezTo>
                    <a:pt x="378" y="165"/>
                    <a:pt x="366" y="165"/>
                    <a:pt x="355" y="164"/>
                  </a:cubicBezTo>
                  <a:cubicBezTo>
                    <a:pt x="353" y="164"/>
                    <a:pt x="350" y="164"/>
                    <a:pt x="348" y="164"/>
                  </a:cubicBezTo>
                  <a:cubicBezTo>
                    <a:pt x="348" y="126"/>
                    <a:pt x="348" y="126"/>
                    <a:pt x="348" y="126"/>
                  </a:cubicBezTo>
                  <a:cubicBezTo>
                    <a:pt x="338" y="126"/>
                    <a:pt x="329" y="125"/>
                    <a:pt x="320" y="125"/>
                  </a:cubicBezTo>
                  <a:cubicBezTo>
                    <a:pt x="308" y="124"/>
                    <a:pt x="296" y="124"/>
                    <a:pt x="284" y="123"/>
                  </a:cubicBezTo>
                  <a:cubicBezTo>
                    <a:pt x="272" y="122"/>
                    <a:pt x="259" y="122"/>
                    <a:pt x="247" y="121"/>
                  </a:cubicBezTo>
                  <a:cubicBezTo>
                    <a:pt x="234" y="120"/>
                    <a:pt x="220" y="119"/>
                    <a:pt x="207" y="118"/>
                  </a:cubicBezTo>
                  <a:cubicBezTo>
                    <a:pt x="192" y="117"/>
                    <a:pt x="177" y="116"/>
                    <a:pt x="163" y="114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13" y="72"/>
                    <a:pt x="72" y="66"/>
                    <a:pt x="44" y="59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228"/>
                    <a:pt x="328" y="293"/>
                    <a:pt x="726" y="333"/>
                  </a:cubicBezTo>
                  <a:cubicBezTo>
                    <a:pt x="1139" y="374"/>
                    <a:pt x="1117" y="385"/>
                    <a:pt x="1122" y="39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91"/>
            <p:cNvSpPr>
              <a:spLocks/>
            </p:cNvSpPr>
            <p:nvPr/>
          </p:nvSpPr>
          <p:spPr bwMode="auto">
            <a:xfrm>
              <a:off x="5937863" y="5597104"/>
              <a:ext cx="5246" cy="0"/>
            </a:xfrm>
            <a:custGeom>
              <a:avLst/>
              <a:gdLst>
                <a:gd name="T0" fmla="*/ 3 w 3"/>
                <a:gd name="T1" fmla="*/ 2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292"/>
            <p:cNvSpPr>
              <a:spLocks/>
            </p:cNvSpPr>
            <p:nvPr/>
          </p:nvSpPr>
          <p:spPr bwMode="auto">
            <a:xfrm>
              <a:off x="5816447" y="55281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293"/>
            <p:cNvSpPr>
              <a:spLocks/>
            </p:cNvSpPr>
            <p:nvPr/>
          </p:nvSpPr>
          <p:spPr bwMode="auto">
            <a:xfrm>
              <a:off x="5816447" y="5528152"/>
              <a:ext cx="0" cy="14240"/>
            </a:xfrm>
            <a:custGeom>
              <a:avLst/>
              <a:gdLst>
                <a:gd name="T0" fmla="*/ 0 h 8"/>
                <a:gd name="T1" fmla="*/ 0 h 8"/>
                <a:gd name="T2" fmla="*/ 8 h 8"/>
                <a:gd name="T3" fmla="*/ 8 h 8"/>
                <a:gd name="T4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294"/>
            <p:cNvSpPr>
              <a:spLocks/>
            </p:cNvSpPr>
            <p:nvPr/>
          </p:nvSpPr>
          <p:spPr bwMode="auto">
            <a:xfrm>
              <a:off x="6942165" y="5535647"/>
              <a:ext cx="0" cy="8994"/>
            </a:xfrm>
            <a:custGeom>
              <a:avLst/>
              <a:gdLst>
                <a:gd name="T0" fmla="*/ 0 h 5"/>
                <a:gd name="T1" fmla="*/ 5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296"/>
            <p:cNvSpPr>
              <a:spLocks/>
            </p:cNvSpPr>
            <p:nvPr/>
          </p:nvSpPr>
          <p:spPr bwMode="auto">
            <a:xfrm>
              <a:off x="5816447" y="55176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303"/>
            <p:cNvSpPr>
              <a:spLocks/>
            </p:cNvSpPr>
            <p:nvPr/>
          </p:nvSpPr>
          <p:spPr bwMode="auto">
            <a:xfrm>
              <a:off x="6651367" y="5496674"/>
              <a:ext cx="1499" cy="11992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6 h 7"/>
                <a:gd name="T4" fmla="*/ 1 w 1"/>
                <a:gd name="T5" fmla="*/ 7 h 7"/>
                <a:gd name="T6" fmla="*/ 1 w 1"/>
                <a:gd name="T7" fmla="*/ 1 h 7"/>
                <a:gd name="T8" fmla="*/ 0 w 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304"/>
            <p:cNvSpPr>
              <a:spLocks/>
            </p:cNvSpPr>
            <p:nvPr/>
          </p:nvSpPr>
          <p:spPr bwMode="auto">
            <a:xfrm>
              <a:off x="6642374" y="5489179"/>
              <a:ext cx="8994" cy="28480"/>
            </a:xfrm>
            <a:custGeom>
              <a:avLst/>
              <a:gdLst>
                <a:gd name="T0" fmla="*/ 4 w 5"/>
                <a:gd name="T1" fmla="*/ 0 h 16"/>
                <a:gd name="T2" fmla="*/ 0 w 5"/>
                <a:gd name="T3" fmla="*/ 10 h 16"/>
                <a:gd name="T4" fmla="*/ 0 w 5"/>
                <a:gd name="T5" fmla="*/ 16 h 16"/>
                <a:gd name="T6" fmla="*/ 4 w 5"/>
                <a:gd name="T7" fmla="*/ 7 h 16"/>
                <a:gd name="T8" fmla="*/ 5 w 5"/>
                <a:gd name="T9" fmla="*/ 10 h 16"/>
                <a:gd name="T10" fmla="*/ 5 w 5"/>
                <a:gd name="T11" fmla="*/ 4 h 16"/>
                <a:gd name="T12" fmla="*/ 4 w 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6">
                  <a:moveTo>
                    <a:pt x="4" y="0"/>
                  </a:moveTo>
                  <a:cubicBezTo>
                    <a:pt x="4" y="0"/>
                    <a:pt x="2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4" y="7"/>
                    <a:pt x="4" y="7"/>
                  </a:cubicBezTo>
                  <a:cubicBezTo>
                    <a:pt x="4" y="7"/>
                    <a:pt x="4" y="8"/>
                    <a:pt x="5" y="1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2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305"/>
            <p:cNvSpPr>
              <a:spLocks/>
            </p:cNvSpPr>
            <p:nvPr/>
          </p:nvSpPr>
          <p:spPr bwMode="auto">
            <a:xfrm>
              <a:off x="6367315" y="5487680"/>
              <a:ext cx="1499" cy="19486"/>
            </a:xfrm>
            <a:custGeom>
              <a:avLst/>
              <a:gdLst>
                <a:gd name="T0" fmla="*/ 1 w 1"/>
                <a:gd name="T1" fmla="*/ 0 h 11"/>
                <a:gd name="T2" fmla="*/ 0 w 1"/>
                <a:gd name="T3" fmla="*/ 4 h 11"/>
                <a:gd name="T4" fmla="*/ 0 w 1"/>
                <a:gd name="T5" fmla="*/ 11 h 11"/>
                <a:gd name="T6" fmla="*/ 1 w 1"/>
                <a:gd name="T7" fmla="*/ 7 h 11"/>
                <a:gd name="T8" fmla="*/ 1 w 1"/>
                <a:gd name="T9" fmla="*/ 9 h 11"/>
                <a:gd name="T10" fmla="*/ 1 w 1"/>
                <a:gd name="T11" fmla="*/ 3 h 11"/>
                <a:gd name="T12" fmla="*/ 1 w 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1">
                  <a:moveTo>
                    <a:pt x="1" y="0"/>
                  </a:moveTo>
                  <a:cubicBezTo>
                    <a:pt x="1" y="0"/>
                    <a:pt x="1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307"/>
            <p:cNvSpPr>
              <a:spLocks/>
            </p:cNvSpPr>
            <p:nvPr/>
          </p:nvSpPr>
          <p:spPr bwMode="auto">
            <a:xfrm>
              <a:off x="5940861" y="5597104"/>
              <a:ext cx="11242" cy="0"/>
            </a:xfrm>
            <a:custGeom>
              <a:avLst/>
              <a:gdLst>
                <a:gd name="T0" fmla="*/ 6 w 6"/>
                <a:gd name="T1" fmla="*/ 0 w 6"/>
                <a:gd name="T2" fmla="*/ 1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119171" y="1386264"/>
            <a:ext cx="2590800" cy="1058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86855" y="399270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YOLOv5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000" b="1" dirty="0" err="1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  <a:r>
              <a:rPr lang="en-US" altLang="zh-CN" sz="4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YOLOv8</a:t>
            </a:r>
          </a:p>
        </p:txBody>
      </p:sp>
      <p:pic>
        <p:nvPicPr>
          <p:cNvPr id="1030" name="Picture 6" descr="E:\大二下\AI基础\Project_2\yolov5s模型部分可视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25" y="1190240"/>
            <a:ext cx="2841943" cy="489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大二下\AI基础\Project_2\yolov8模型部分可视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20" y="1190240"/>
            <a:ext cx="2903721" cy="48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矩形 45"/>
          <p:cNvSpPr/>
          <p:nvPr/>
        </p:nvSpPr>
        <p:spPr>
          <a:xfrm>
            <a:off x="5265898" y="1561697"/>
            <a:ext cx="24213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YOLOv8</a:t>
            </a:r>
            <a:r>
              <a:rPr lang="zh-CN" altLang="en-US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的输出通道数是</a:t>
            </a:r>
            <a:r>
              <a:rPr lang="en-US" altLang="zh-CN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YOLOv5</a:t>
            </a:r>
            <a:r>
              <a:rPr lang="zh-CN" altLang="en-US" sz="20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的两倍</a:t>
            </a:r>
          </a:p>
        </p:txBody>
      </p:sp>
      <p:sp>
        <p:nvSpPr>
          <p:cNvPr id="5" name="图文框 4"/>
          <p:cNvSpPr/>
          <p:nvPr/>
        </p:nvSpPr>
        <p:spPr>
          <a:xfrm>
            <a:off x="1719957" y="2766382"/>
            <a:ext cx="1298448" cy="22438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47" name="图文框 46"/>
          <p:cNvSpPr/>
          <p:nvPr/>
        </p:nvSpPr>
        <p:spPr>
          <a:xfrm>
            <a:off x="9156056" y="2688852"/>
            <a:ext cx="1298448" cy="22438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>
            <a:stCxn id="5" idx="3"/>
            <a:endCxn id="31" idx="1"/>
          </p:cNvCxnSpPr>
          <p:nvPr/>
        </p:nvCxnSpPr>
        <p:spPr>
          <a:xfrm flipV="1">
            <a:off x="3018405" y="1915640"/>
            <a:ext cx="2100766" cy="96293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 flipV="1">
            <a:off x="7725665" y="1881565"/>
            <a:ext cx="1403821" cy="88481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794361" y="1888745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卷积层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32709" y="2420773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二维卷积层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3128" y="3084301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批量归一化层</a:t>
            </a:r>
          </a:p>
        </p:txBody>
      </p:sp>
      <p:sp>
        <p:nvSpPr>
          <p:cNvPr id="55" name="矩形 54"/>
          <p:cNvSpPr/>
          <p:nvPr/>
        </p:nvSpPr>
        <p:spPr>
          <a:xfrm>
            <a:off x="570659" y="4461673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激活函数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7268" y="5524511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下一个卷积层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pic>
        <p:nvPicPr>
          <p:cNvPr id="58" name="Picture 2" descr="E:\AI-Aimbot-main\runs\detect\predict\s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268" y="2688852"/>
            <a:ext cx="2077261" cy="170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E:\AI-Aimbot-main\runs\detect\predict3\samp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23" y="2683068"/>
            <a:ext cx="2083897" cy="17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E:\AI-Aimbot-main\runs\detect\predict5\sample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17" y="4615561"/>
            <a:ext cx="2071312" cy="145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E:\AI-Aimbot-main\runs\detect\predict4\sample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14" y="4606699"/>
            <a:ext cx="2083897" cy="14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2352747" y="6284190"/>
            <a:ext cx="24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……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948715" y="6193054"/>
            <a:ext cx="11047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……</a:t>
            </a:r>
            <a:endParaRPr lang="zh-CN" altLang="en-US" sz="14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3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86855" y="399270"/>
            <a:ext cx="55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YOLOv5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000" b="1" dirty="0" err="1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  <a:r>
              <a:rPr lang="en-US" altLang="zh-CN" sz="4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YOLOv8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68" name="图片 367"/>
          <p:cNvPicPr/>
          <p:nvPr/>
        </p:nvPicPr>
        <p:blipFill>
          <a:blip r:embed="rId2"/>
          <a:stretch>
            <a:fillRect/>
          </a:stretch>
        </p:blipFill>
        <p:spPr>
          <a:xfrm>
            <a:off x="1689792" y="1675935"/>
            <a:ext cx="9005102" cy="41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2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86855" y="399270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错误样例展示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E:\大二下\AI基础\Project_2\错误样例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81" y="1054220"/>
            <a:ext cx="8632658" cy="53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9" grpId="0" animBg="1"/>
      <p:bldP spid="49" grpId="1" animBg="1"/>
      <p:bldP spid="50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5365751" y="1640806"/>
            <a:ext cx="1414463" cy="1225550"/>
          </a:xfrm>
          <a:custGeom>
            <a:avLst/>
            <a:gdLst>
              <a:gd name="T0" fmla="*/ 314 w 375"/>
              <a:gd name="T1" fmla="*/ 326 h 326"/>
              <a:gd name="T2" fmla="*/ 375 w 375"/>
              <a:gd name="T3" fmla="*/ 187 h 326"/>
              <a:gd name="T4" fmla="*/ 188 w 375"/>
              <a:gd name="T5" fmla="*/ 0 h 326"/>
              <a:gd name="T6" fmla="*/ 0 w 375"/>
              <a:gd name="T7" fmla="*/ 187 h 326"/>
              <a:gd name="T8" fmla="*/ 61 w 375"/>
              <a:gd name="T9" fmla="*/ 326 h 326"/>
              <a:gd name="T10" fmla="*/ 188 w 375"/>
              <a:gd name="T11" fmla="*/ 278 h 326"/>
              <a:gd name="T12" fmla="*/ 314 w 375"/>
              <a:gd name="T13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5" h="326">
                <a:moveTo>
                  <a:pt x="314" y="326"/>
                </a:moveTo>
                <a:cubicBezTo>
                  <a:pt x="352" y="292"/>
                  <a:pt x="375" y="243"/>
                  <a:pt x="375" y="187"/>
                </a:cubicBezTo>
                <a:cubicBezTo>
                  <a:pt x="375" y="84"/>
                  <a:pt x="291" y="0"/>
                  <a:pt x="188" y="0"/>
                </a:cubicBezTo>
                <a:cubicBezTo>
                  <a:pt x="84" y="0"/>
                  <a:pt x="0" y="84"/>
                  <a:pt x="0" y="187"/>
                </a:cubicBezTo>
                <a:cubicBezTo>
                  <a:pt x="0" y="243"/>
                  <a:pt x="24" y="292"/>
                  <a:pt x="61" y="326"/>
                </a:cubicBezTo>
                <a:cubicBezTo>
                  <a:pt x="95" y="296"/>
                  <a:pt x="139" y="278"/>
                  <a:pt x="188" y="278"/>
                </a:cubicBezTo>
                <a:cubicBezTo>
                  <a:pt x="236" y="278"/>
                  <a:pt x="281" y="296"/>
                  <a:pt x="314" y="326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5365751" y="2866358"/>
            <a:ext cx="1414463" cy="1044575"/>
          </a:xfrm>
          <a:custGeom>
            <a:avLst/>
            <a:gdLst>
              <a:gd name="T0" fmla="*/ 375 w 375"/>
              <a:gd name="T1" fmla="*/ 139 h 278"/>
              <a:gd name="T2" fmla="*/ 314 w 375"/>
              <a:gd name="T3" fmla="*/ 0 h 278"/>
              <a:gd name="T4" fmla="*/ 188 w 375"/>
              <a:gd name="T5" fmla="*/ 49 h 278"/>
              <a:gd name="T6" fmla="*/ 61 w 375"/>
              <a:gd name="T7" fmla="*/ 0 h 278"/>
              <a:gd name="T8" fmla="*/ 0 w 375"/>
              <a:gd name="T9" fmla="*/ 139 h 278"/>
              <a:gd name="T10" fmla="*/ 61 w 375"/>
              <a:gd name="T11" fmla="*/ 278 h 278"/>
              <a:gd name="T12" fmla="*/ 188 w 375"/>
              <a:gd name="T13" fmla="*/ 230 h 278"/>
              <a:gd name="T14" fmla="*/ 314 w 375"/>
              <a:gd name="T15" fmla="*/ 278 h 278"/>
              <a:gd name="T16" fmla="*/ 375 w 375"/>
              <a:gd name="T17" fmla="*/ 13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5" h="278">
                <a:moveTo>
                  <a:pt x="375" y="139"/>
                </a:move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  <a:cubicBezTo>
                  <a:pt x="24" y="35"/>
                  <a:pt x="0" y="84"/>
                  <a:pt x="0" y="139"/>
                </a:cubicBezTo>
                <a:cubicBezTo>
                  <a:pt x="0" y="195"/>
                  <a:pt x="24" y="244"/>
                  <a:pt x="61" y="278"/>
                </a:cubicBezTo>
                <a:cubicBezTo>
                  <a:pt x="95" y="248"/>
                  <a:pt x="139" y="230"/>
                  <a:pt x="188" y="230"/>
                </a:cubicBezTo>
                <a:cubicBezTo>
                  <a:pt x="236" y="230"/>
                  <a:pt x="281" y="248"/>
                  <a:pt x="314" y="278"/>
                </a:cubicBezTo>
                <a:cubicBezTo>
                  <a:pt x="352" y="244"/>
                  <a:pt x="375" y="195"/>
                  <a:pt x="375" y="139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5595939" y="2685383"/>
            <a:ext cx="954088" cy="365125"/>
          </a:xfrm>
          <a:custGeom>
            <a:avLst/>
            <a:gdLst>
              <a:gd name="T0" fmla="*/ 253 w 253"/>
              <a:gd name="T1" fmla="*/ 48 h 97"/>
              <a:gd name="T2" fmla="*/ 127 w 253"/>
              <a:gd name="T3" fmla="*/ 0 h 97"/>
              <a:gd name="T4" fmla="*/ 0 w 253"/>
              <a:gd name="T5" fmla="*/ 48 h 97"/>
              <a:gd name="T6" fmla="*/ 127 w 253"/>
              <a:gd name="T7" fmla="*/ 97 h 97"/>
              <a:gd name="T8" fmla="*/ 253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253" y="48"/>
                </a:move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</a:path>
            </a:pathLst>
          </a:custGeom>
          <a:solidFill>
            <a:srgbClr val="184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5365751" y="3910931"/>
            <a:ext cx="1414463" cy="1046162"/>
          </a:xfrm>
          <a:custGeom>
            <a:avLst/>
            <a:gdLst>
              <a:gd name="T0" fmla="*/ 61 w 375"/>
              <a:gd name="T1" fmla="*/ 0 h 278"/>
              <a:gd name="T2" fmla="*/ 0 w 375"/>
              <a:gd name="T3" fmla="*/ 139 h 278"/>
              <a:gd name="T4" fmla="*/ 61 w 375"/>
              <a:gd name="T5" fmla="*/ 278 h 278"/>
              <a:gd name="T6" fmla="*/ 188 w 375"/>
              <a:gd name="T7" fmla="*/ 230 h 278"/>
              <a:gd name="T8" fmla="*/ 314 w 375"/>
              <a:gd name="T9" fmla="*/ 278 h 278"/>
              <a:gd name="T10" fmla="*/ 375 w 375"/>
              <a:gd name="T11" fmla="*/ 139 h 278"/>
              <a:gd name="T12" fmla="*/ 314 w 375"/>
              <a:gd name="T13" fmla="*/ 0 h 278"/>
              <a:gd name="T14" fmla="*/ 188 w 375"/>
              <a:gd name="T15" fmla="*/ 49 h 278"/>
              <a:gd name="T16" fmla="*/ 61 w 375"/>
              <a:gd name="T17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5" h="278">
                <a:moveTo>
                  <a:pt x="61" y="0"/>
                </a:moveTo>
                <a:cubicBezTo>
                  <a:pt x="24" y="35"/>
                  <a:pt x="0" y="84"/>
                  <a:pt x="0" y="139"/>
                </a:cubicBezTo>
                <a:cubicBezTo>
                  <a:pt x="0" y="195"/>
                  <a:pt x="24" y="244"/>
                  <a:pt x="61" y="278"/>
                </a:cubicBezTo>
                <a:cubicBezTo>
                  <a:pt x="95" y="248"/>
                  <a:pt x="139" y="230"/>
                  <a:pt x="188" y="230"/>
                </a:cubicBezTo>
                <a:cubicBezTo>
                  <a:pt x="236" y="230"/>
                  <a:pt x="281" y="248"/>
                  <a:pt x="314" y="278"/>
                </a:cubicBezTo>
                <a:cubicBezTo>
                  <a:pt x="352" y="244"/>
                  <a:pt x="375" y="195"/>
                  <a:pt x="375" y="139"/>
                </a:cubicBez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5595939" y="3731545"/>
            <a:ext cx="954088" cy="363537"/>
          </a:xfrm>
          <a:custGeom>
            <a:avLst/>
            <a:gdLst>
              <a:gd name="T0" fmla="*/ 0 w 253"/>
              <a:gd name="T1" fmla="*/ 48 h 97"/>
              <a:gd name="T2" fmla="*/ 127 w 253"/>
              <a:gd name="T3" fmla="*/ 97 h 97"/>
              <a:gd name="T4" fmla="*/ 253 w 253"/>
              <a:gd name="T5" fmla="*/ 48 h 97"/>
              <a:gd name="T6" fmla="*/ 127 w 253"/>
              <a:gd name="T7" fmla="*/ 0 h 97"/>
              <a:gd name="T8" fmla="*/ 0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0" y="48"/>
                </a:move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</a:path>
            </a:pathLst>
          </a:custGeom>
          <a:solidFill>
            <a:srgbClr val="184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5365751" y="4957095"/>
            <a:ext cx="1414463" cy="1228725"/>
          </a:xfrm>
          <a:custGeom>
            <a:avLst/>
            <a:gdLst>
              <a:gd name="T0" fmla="*/ 61 w 375"/>
              <a:gd name="T1" fmla="*/ 0 h 327"/>
              <a:gd name="T2" fmla="*/ 0 w 375"/>
              <a:gd name="T3" fmla="*/ 139 h 327"/>
              <a:gd name="T4" fmla="*/ 188 w 375"/>
              <a:gd name="T5" fmla="*/ 327 h 327"/>
              <a:gd name="T6" fmla="*/ 375 w 375"/>
              <a:gd name="T7" fmla="*/ 139 h 327"/>
              <a:gd name="T8" fmla="*/ 314 w 375"/>
              <a:gd name="T9" fmla="*/ 0 h 327"/>
              <a:gd name="T10" fmla="*/ 188 w 375"/>
              <a:gd name="T11" fmla="*/ 49 h 327"/>
              <a:gd name="T12" fmla="*/ 61 w 375"/>
              <a:gd name="T13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5" h="327">
                <a:moveTo>
                  <a:pt x="61" y="0"/>
                </a:moveTo>
                <a:cubicBezTo>
                  <a:pt x="24" y="35"/>
                  <a:pt x="0" y="84"/>
                  <a:pt x="0" y="139"/>
                </a:cubicBezTo>
                <a:cubicBezTo>
                  <a:pt x="0" y="243"/>
                  <a:pt x="84" y="327"/>
                  <a:pt x="188" y="327"/>
                </a:cubicBezTo>
                <a:cubicBezTo>
                  <a:pt x="291" y="327"/>
                  <a:pt x="375" y="243"/>
                  <a:pt x="375" y="139"/>
                </a:cubicBez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5595939" y="4776120"/>
            <a:ext cx="954088" cy="365125"/>
          </a:xfrm>
          <a:custGeom>
            <a:avLst/>
            <a:gdLst>
              <a:gd name="T0" fmla="*/ 0 w 253"/>
              <a:gd name="T1" fmla="*/ 48 h 97"/>
              <a:gd name="T2" fmla="*/ 127 w 253"/>
              <a:gd name="T3" fmla="*/ 97 h 97"/>
              <a:gd name="T4" fmla="*/ 253 w 253"/>
              <a:gd name="T5" fmla="*/ 48 h 97"/>
              <a:gd name="T6" fmla="*/ 127 w 253"/>
              <a:gd name="T7" fmla="*/ 0 h 97"/>
              <a:gd name="T8" fmla="*/ 0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0" y="48"/>
                </a:move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</a:path>
            </a:pathLst>
          </a:custGeom>
          <a:solidFill>
            <a:srgbClr val="184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02" y="2005770"/>
            <a:ext cx="445559" cy="428489"/>
            <a:chOff x="9791183" y="5224434"/>
            <a:chExt cx="645684" cy="620945"/>
          </a:xfrm>
          <a:solidFill>
            <a:srgbClr val="18478F"/>
          </a:solidFill>
        </p:grpSpPr>
        <p:sp>
          <p:nvSpPr>
            <p:cNvPr id="22" name="Oval 131"/>
            <p:cNvSpPr>
              <a:spLocks noChangeArrowheads="1"/>
            </p:cNvSpPr>
            <p:nvPr/>
          </p:nvSpPr>
          <p:spPr bwMode="auto">
            <a:xfrm>
              <a:off x="9968746" y="5224434"/>
              <a:ext cx="290558" cy="294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34"/>
            <p:cNvSpPr>
              <a:spLocks/>
            </p:cNvSpPr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781430" y="4238518"/>
            <a:ext cx="561428" cy="426575"/>
            <a:chOff x="4268086" y="4221191"/>
            <a:chExt cx="509646" cy="387231"/>
          </a:xfrm>
          <a:solidFill>
            <a:srgbClr val="18478F"/>
          </a:solidFill>
        </p:grpSpPr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13473" y="5475274"/>
            <a:ext cx="364772" cy="361011"/>
            <a:chOff x="6967126" y="4092464"/>
            <a:chExt cx="453105" cy="448433"/>
          </a:xfrm>
          <a:solidFill>
            <a:srgbClr val="18478F"/>
          </a:solidFill>
        </p:grpSpPr>
        <p:sp>
          <p:nvSpPr>
            <p:cNvPr id="32" name="Freeform 136"/>
            <p:cNvSpPr>
              <a:spLocks/>
            </p:cNvSpPr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75341" y="3260154"/>
            <a:ext cx="375609" cy="359225"/>
            <a:chOff x="1004888" y="993775"/>
            <a:chExt cx="2438400" cy="2332038"/>
          </a:xfrm>
          <a:solidFill>
            <a:srgbClr val="18478F"/>
          </a:solidFill>
        </p:grpSpPr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任意多边形 35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86855" y="399270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错误样例展示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7" name="Picture 3" descr="E:\大二下\AI基础\Project_2\yolov8没有检测错误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1" t="8530" r="23025" b="16566"/>
          <a:stretch/>
        </p:blipFill>
        <p:spPr bwMode="auto">
          <a:xfrm>
            <a:off x="7429628" y="2281089"/>
            <a:ext cx="4128388" cy="294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大二下\AI基础\Project_2\yolov5检测错误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6" b="39142"/>
          <a:stretch/>
        </p:blipFill>
        <p:spPr bwMode="auto">
          <a:xfrm>
            <a:off x="578295" y="2274821"/>
            <a:ext cx="4052823" cy="295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8936217" y="5420786"/>
            <a:ext cx="2274327" cy="725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</a:t>
            </a:r>
            <a:r>
              <a:rPr lang="en-US" altLang="zh-CN" sz="24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v8</a:t>
            </a:r>
          </a:p>
        </p:txBody>
      </p:sp>
      <p:sp>
        <p:nvSpPr>
          <p:cNvPr id="47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855713" y="5509250"/>
            <a:ext cx="2274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</a:t>
            </a:r>
            <a:r>
              <a:rPr lang="en-US" altLang="zh-CN" sz="24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v5</a:t>
            </a:r>
          </a:p>
        </p:txBody>
      </p:sp>
    </p:spTree>
    <p:extLst>
      <p:ext uri="{BB962C8B-B14F-4D97-AF65-F5344CB8AC3E}">
        <p14:creationId xmlns:p14="http://schemas.microsoft.com/office/powerpoint/2010/main" val="38789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66534" y="3033288"/>
            <a:ext cx="745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实机演示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1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8" grpId="0" animBg="1"/>
      <p:bldP spid="28" grpId="1" animBg="1"/>
      <p:bldP spid="2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173167" y="1638713"/>
            <a:ext cx="4902264" cy="2661481"/>
            <a:chOff x="3627903" y="1710846"/>
            <a:chExt cx="4683856" cy="2667589"/>
          </a:xfrm>
        </p:grpSpPr>
        <p:pic>
          <p:nvPicPr>
            <p:cNvPr id="25" name="image95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7903" y="1710846"/>
              <a:ext cx="4683856" cy="266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6239" y="1843714"/>
              <a:ext cx="3520441" cy="2245368"/>
            </a:xfrm>
            <a:prstGeom prst="rect">
              <a:avLst/>
            </a:prstGeom>
          </p:spPr>
        </p:pic>
      </p:grpSp>
      <p:sp>
        <p:nvSpPr>
          <p:cNvPr id="1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259728" y="4303045"/>
            <a:ext cx="5608688" cy="1148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</a:t>
            </a: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v5-TensorRT</a:t>
            </a:r>
            <a:endParaRPr lang="en-US" sz="40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712450" y="4312010"/>
            <a:ext cx="20567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YOLOv8</a:t>
            </a:r>
            <a:endParaRPr lang="en-US" sz="40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99984" y="1632605"/>
            <a:ext cx="4683856" cy="2667589"/>
            <a:chOff x="3627903" y="1710846"/>
            <a:chExt cx="4683856" cy="2667589"/>
          </a:xfrm>
        </p:grpSpPr>
        <p:pic>
          <p:nvPicPr>
            <p:cNvPr id="11" name="image95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7903" y="1710846"/>
              <a:ext cx="4683856" cy="266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6239" y="1843714"/>
              <a:ext cx="3520441" cy="2245368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855" y="399270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实机演示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3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66534" y="3033288"/>
            <a:ext cx="745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871" y="525383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总结展望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8" grpId="0" animBg="1"/>
      <p:bldP spid="28" grpId="1" animBg="1"/>
      <p:bldP spid="2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2738" y="1981200"/>
            <a:ext cx="5365933" cy="4029392"/>
            <a:chOff x="802737" y="1981200"/>
            <a:chExt cx="5365933" cy="4029392"/>
          </a:xfrm>
        </p:grpSpPr>
        <p:pic>
          <p:nvPicPr>
            <p:cNvPr id="11" name="imac-mockup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737" y="1981200"/>
              <a:ext cx="5365933" cy="402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8279" y="2214491"/>
              <a:ext cx="4084321" cy="2650271"/>
            </a:xfrm>
            <a:prstGeom prst="rect">
              <a:avLst/>
            </a:prstGeom>
          </p:spPr>
        </p:pic>
      </p:grpSp>
      <p:grpSp>
        <p:nvGrpSpPr>
          <p:cNvPr id="19" name="组合 1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069512" y="1866154"/>
            <a:ext cx="688368" cy="688368"/>
            <a:chOff x="7242071" y="1820434"/>
            <a:chExt cx="688368" cy="688368"/>
          </a:xfrm>
        </p:grpSpPr>
        <p:sp>
          <p:nvSpPr>
            <p:cNvPr id="20" name="椭圆 19"/>
            <p:cNvSpPr/>
            <p:nvPr/>
          </p:nvSpPr>
          <p:spPr>
            <a:xfrm>
              <a:off x="7242071" y="1820434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286625" y="1866019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069512" y="3534191"/>
            <a:ext cx="688368" cy="688368"/>
            <a:chOff x="7242071" y="3488471"/>
            <a:chExt cx="688368" cy="688368"/>
          </a:xfrm>
        </p:grpSpPr>
        <p:sp>
          <p:nvSpPr>
            <p:cNvPr id="23" name="椭圆 22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组合 2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069512" y="5149081"/>
            <a:ext cx="688368" cy="688368"/>
            <a:chOff x="7242071" y="5103361"/>
            <a:chExt cx="688368" cy="688368"/>
          </a:xfrm>
        </p:grpSpPr>
        <p:sp>
          <p:nvSpPr>
            <p:cNvPr id="30" name="椭圆 29"/>
            <p:cNvSpPr/>
            <p:nvPr/>
          </p:nvSpPr>
          <p:spPr>
            <a:xfrm>
              <a:off x="7242071" y="510336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286625" y="514894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7832441" y="1911739"/>
            <a:ext cx="3009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rPr>
              <a:t>新手友好</a:t>
            </a:r>
            <a:endParaRPr lang="zh-CN" altLang="en-US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Segoe UI Semilight" panose="020B0402040204020203" pitchFamily="34" charset="0"/>
            </a:endParaRPr>
          </a:p>
        </p:txBody>
      </p:sp>
      <p:grpSp>
        <p:nvGrpSpPr>
          <p:cNvPr id="41" name="组合 4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242698" y="5310028"/>
            <a:ext cx="367805" cy="366477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42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237831" y="2028993"/>
            <a:ext cx="369488" cy="372593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46" name="Freeform 78"/>
            <p:cNvSpPr>
              <a:spLocks/>
            </p:cNvSpPr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194879" y="3685412"/>
            <a:ext cx="425379" cy="404678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50" name="Freeform 81"/>
            <p:cNvSpPr>
              <a:spLocks/>
            </p:cNvSpPr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83"/>
            <p:cNvSpPr>
              <a:spLocks/>
            </p:cNvSpPr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84"/>
            <p:cNvSpPr>
              <a:spLocks/>
            </p:cNvSpPr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4" name="矩形 53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86855" y="399270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个人游戏体验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805009" y="3598444"/>
            <a:ext cx="3009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rPr>
              <a:t>实战中速度较慢</a:t>
            </a:r>
            <a:endParaRPr lang="zh-CN" altLang="en-US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Segoe UI Semilight" panose="020B0402040204020203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795865" y="5237425"/>
            <a:ext cx="3009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rPr>
              <a:t>应用范围较窄</a:t>
            </a:r>
            <a:endParaRPr lang="zh-CN" altLang="en-US" sz="2800" b="1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9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47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54" grpId="0" animBg="1"/>
          <p:bldP spid="54" grpId="1" animBg="1"/>
          <p:bldP spid="55" grpId="0" animBg="1"/>
          <p:bldP spid="55" grpId="1" animBg="1"/>
          <p:bldP spid="59" grpId="0" animBg="1"/>
          <p:bldP spid="59" grpId="1" animBg="1"/>
          <p:bldP spid="60" grpId="0"/>
          <p:bldP spid="61" grpId="0"/>
          <p:bldP spid="56" grpId="0"/>
          <p:bldP spid="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47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16667 -1.85185E-6 L -2.5E-6 -1.85185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8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54" grpId="0" animBg="1"/>
          <p:bldP spid="54" grpId="1" animBg="1"/>
          <p:bldP spid="55" grpId="0" animBg="1"/>
          <p:bldP spid="55" grpId="1" animBg="1"/>
          <p:bldP spid="59" grpId="0" animBg="1"/>
          <p:bldP spid="59" grpId="1" animBg="1"/>
          <p:bldP spid="60" grpId="0"/>
          <p:bldP spid="61" grpId="0"/>
          <p:bldP spid="56" grpId="0"/>
          <p:bldP spid="57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/>
        </p:nvSpPr>
        <p:spPr bwMode="auto">
          <a:xfrm>
            <a:off x="1523507" y="1936592"/>
            <a:ext cx="1758011" cy="1302429"/>
          </a:xfrm>
          <a:custGeom>
            <a:avLst/>
            <a:gdLst>
              <a:gd name="T0" fmla="*/ 61 w 85"/>
              <a:gd name="T1" fmla="*/ 37 h 63"/>
              <a:gd name="T2" fmla="*/ 65 w 85"/>
              <a:gd name="T3" fmla="*/ 34 h 63"/>
              <a:gd name="T4" fmla="*/ 69 w 85"/>
              <a:gd name="T5" fmla="*/ 37 h 63"/>
              <a:gd name="T6" fmla="*/ 77 w 85"/>
              <a:gd name="T7" fmla="*/ 40 h 63"/>
              <a:gd name="T8" fmla="*/ 85 w 85"/>
              <a:gd name="T9" fmla="*/ 32 h 63"/>
              <a:gd name="T10" fmla="*/ 77 w 85"/>
              <a:gd name="T11" fmla="*/ 23 h 63"/>
              <a:gd name="T12" fmla="*/ 69 w 85"/>
              <a:gd name="T13" fmla="*/ 26 h 63"/>
              <a:gd name="T14" fmla="*/ 65 w 85"/>
              <a:gd name="T15" fmla="*/ 29 h 63"/>
              <a:gd name="T16" fmla="*/ 61 w 85"/>
              <a:gd name="T17" fmla="*/ 26 h 63"/>
              <a:gd name="T18" fmla="*/ 61 w 85"/>
              <a:gd name="T19" fmla="*/ 26 h 63"/>
              <a:gd name="T20" fmla="*/ 61 w 85"/>
              <a:gd name="T21" fmla="*/ 0 h 63"/>
              <a:gd name="T22" fmla="*/ 10 w 85"/>
              <a:gd name="T23" fmla="*/ 0 h 63"/>
              <a:gd name="T24" fmla="*/ 0 w 85"/>
              <a:gd name="T25" fmla="*/ 9 h 63"/>
              <a:gd name="T26" fmla="*/ 0 w 85"/>
              <a:gd name="T27" fmla="*/ 53 h 63"/>
              <a:gd name="T28" fmla="*/ 10 w 85"/>
              <a:gd name="T29" fmla="*/ 63 h 63"/>
              <a:gd name="T30" fmla="*/ 61 w 85"/>
              <a:gd name="T31" fmla="*/ 63 h 63"/>
              <a:gd name="T32" fmla="*/ 61 w 85"/>
              <a:gd name="T33" fmla="*/ 3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3">
                <a:moveTo>
                  <a:pt x="61" y="37"/>
                </a:moveTo>
                <a:cubicBezTo>
                  <a:pt x="61" y="36"/>
                  <a:pt x="63" y="34"/>
                  <a:pt x="65" y="34"/>
                </a:cubicBezTo>
                <a:cubicBezTo>
                  <a:pt x="68" y="34"/>
                  <a:pt x="69" y="36"/>
                  <a:pt x="69" y="37"/>
                </a:cubicBezTo>
                <a:cubicBezTo>
                  <a:pt x="71" y="39"/>
                  <a:pt x="74" y="40"/>
                  <a:pt x="77" y="40"/>
                </a:cubicBezTo>
                <a:cubicBezTo>
                  <a:pt x="81" y="40"/>
                  <a:pt x="85" y="36"/>
                  <a:pt x="85" y="32"/>
                </a:cubicBezTo>
                <a:cubicBezTo>
                  <a:pt x="85" y="27"/>
                  <a:pt x="81" y="23"/>
                  <a:pt x="77" y="23"/>
                </a:cubicBezTo>
                <a:cubicBezTo>
                  <a:pt x="74" y="23"/>
                  <a:pt x="71" y="24"/>
                  <a:pt x="69" y="26"/>
                </a:cubicBezTo>
                <a:cubicBezTo>
                  <a:pt x="69" y="27"/>
                  <a:pt x="68" y="29"/>
                  <a:pt x="65" y="29"/>
                </a:cubicBezTo>
                <a:cubicBezTo>
                  <a:pt x="63" y="29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9"/>
                  <a:pt x="5" y="63"/>
                  <a:pt x="10" y="63"/>
                </a:cubicBezTo>
                <a:cubicBezTo>
                  <a:pt x="61" y="63"/>
                  <a:pt x="61" y="63"/>
                  <a:pt x="61" y="63"/>
                </a:cubicBezTo>
                <a:cubicBezTo>
                  <a:pt x="61" y="37"/>
                  <a:pt x="61" y="37"/>
                  <a:pt x="61" y="3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866135" y="1936592"/>
            <a:ext cx="2896967" cy="1302429"/>
          </a:xfrm>
          <a:custGeom>
            <a:avLst/>
            <a:gdLst>
              <a:gd name="T0" fmla="*/ 130 w 140"/>
              <a:gd name="T1" fmla="*/ 0 h 63"/>
              <a:gd name="T2" fmla="*/ 0 w 140"/>
              <a:gd name="T3" fmla="*/ 0 h 63"/>
              <a:gd name="T4" fmla="*/ 0 w 140"/>
              <a:gd name="T5" fmla="*/ 25 h 63"/>
              <a:gd name="T6" fmla="*/ 0 w 140"/>
              <a:gd name="T7" fmla="*/ 25 h 63"/>
              <a:gd name="T8" fmla="*/ 1 w 140"/>
              <a:gd name="T9" fmla="*/ 24 h 63"/>
              <a:gd name="T10" fmla="*/ 1 w 140"/>
              <a:gd name="T11" fmla="*/ 24 h 63"/>
              <a:gd name="T12" fmla="*/ 12 w 140"/>
              <a:gd name="T13" fmla="*/ 19 h 63"/>
              <a:gd name="T14" fmla="*/ 24 w 140"/>
              <a:gd name="T15" fmla="*/ 32 h 63"/>
              <a:gd name="T16" fmla="*/ 12 w 140"/>
              <a:gd name="T17" fmla="*/ 44 h 63"/>
              <a:gd name="T18" fmla="*/ 1 w 140"/>
              <a:gd name="T19" fmla="*/ 39 h 63"/>
              <a:gd name="T20" fmla="*/ 1 w 140"/>
              <a:gd name="T21" fmla="*/ 39 h 63"/>
              <a:gd name="T22" fmla="*/ 0 w 140"/>
              <a:gd name="T23" fmla="*/ 38 h 63"/>
              <a:gd name="T24" fmla="*/ 0 w 140"/>
              <a:gd name="T25" fmla="*/ 38 h 63"/>
              <a:gd name="T26" fmla="*/ 0 w 140"/>
              <a:gd name="T27" fmla="*/ 63 h 63"/>
              <a:gd name="T28" fmla="*/ 130 w 140"/>
              <a:gd name="T29" fmla="*/ 63 h 63"/>
              <a:gd name="T30" fmla="*/ 140 w 140"/>
              <a:gd name="T31" fmla="*/ 53 h 63"/>
              <a:gd name="T32" fmla="*/ 140 w 140"/>
              <a:gd name="T33" fmla="*/ 9 h 63"/>
              <a:gd name="T34" fmla="*/ 130 w 140"/>
              <a:gd name="T3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3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1" y="25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4" y="21"/>
                  <a:pt x="7" y="19"/>
                  <a:pt x="12" y="19"/>
                </a:cubicBezTo>
                <a:cubicBezTo>
                  <a:pt x="19" y="19"/>
                  <a:pt x="24" y="24"/>
                  <a:pt x="24" y="32"/>
                </a:cubicBezTo>
                <a:cubicBezTo>
                  <a:pt x="24" y="39"/>
                  <a:pt x="19" y="44"/>
                  <a:pt x="12" y="44"/>
                </a:cubicBezTo>
                <a:cubicBezTo>
                  <a:pt x="7" y="44"/>
                  <a:pt x="4" y="42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3"/>
                  <a:pt x="0" y="63"/>
                  <a:pt x="0" y="63"/>
                </a:cubicBezTo>
                <a:cubicBezTo>
                  <a:pt x="130" y="63"/>
                  <a:pt x="130" y="63"/>
                  <a:pt x="130" y="63"/>
                </a:cubicBezTo>
                <a:cubicBezTo>
                  <a:pt x="136" y="63"/>
                  <a:pt x="140" y="59"/>
                  <a:pt x="140" y="5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6651955" y="1925870"/>
            <a:ext cx="1779451" cy="1323868"/>
          </a:xfrm>
          <a:custGeom>
            <a:avLst/>
            <a:gdLst>
              <a:gd name="T0" fmla="*/ 61 w 86"/>
              <a:gd name="T1" fmla="*/ 38 h 64"/>
              <a:gd name="T2" fmla="*/ 65 w 86"/>
              <a:gd name="T3" fmla="*/ 34 h 64"/>
              <a:gd name="T4" fmla="*/ 70 w 86"/>
              <a:gd name="T5" fmla="*/ 37 h 64"/>
              <a:gd name="T6" fmla="*/ 77 w 86"/>
              <a:gd name="T7" fmla="*/ 41 h 64"/>
              <a:gd name="T8" fmla="*/ 86 w 86"/>
              <a:gd name="T9" fmla="*/ 32 h 64"/>
              <a:gd name="T10" fmla="*/ 77 w 86"/>
              <a:gd name="T11" fmla="*/ 23 h 64"/>
              <a:gd name="T12" fmla="*/ 70 w 86"/>
              <a:gd name="T13" fmla="*/ 27 h 64"/>
              <a:gd name="T14" fmla="*/ 65 w 86"/>
              <a:gd name="T15" fmla="*/ 30 h 64"/>
              <a:gd name="T16" fmla="*/ 61 w 86"/>
              <a:gd name="T17" fmla="*/ 26 h 64"/>
              <a:gd name="T18" fmla="*/ 61 w 86"/>
              <a:gd name="T19" fmla="*/ 26 h 64"/>
              <a:gd name="T20" fmla="*/ 61 w 86"/>
              <a:gd name="T21" fmla="*/ 0 h 64"/>
              <a:gd name="T22" fmla="*/ 10 w 86"/>
              <a:gd name="T23" fmla="*/ 0 h 64"/>
              <a:gd name="T24" fmla="*/ 0 w 86"/>
              <a:gd name="T25" fmla="*/ 10 h 64"/>
              <a:gd name="T26" fmla="*/ 0 w 86"/>
              <a:gd name="T27" fmla="*/ 54 h 64"/>
              <a:gd name="T28" fmla="*/ 10 w 86"/>
              <a:gd name="T29" fmla="*/ 64 h 64"/>
              <a:gd name="T30" fmla="*/ 61 w 86"/>
              <a:gd name="T31" fmla="*/ 64 h 64"/>
              <a:gd name="T32" fmla="*/ 61 w 86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6" h="64">
                <a:moveTo>
                  <a:pt x="61" y="38"/>
                </a:moveTo>
                <a:cubicBezTo>
                  <a:pt x="62" y="36"/>
                  <a:pt x="63" y="34"/>
                  <a:pt x="65" y="34"/>
                </a:cubicBezTo>
                <a:cubicBezTo>
                  <a:pt x="68" y="34"/>
                  <a:pt x="69" y="36"/>
                  <a:pt x="70" y="37"/>
                </a:cubicBezTo>
                <a:cubicBezTo>
                  <a:pt x="71" y="39"/>
                  <a:pt x="74" y="41"/>
                  <a:pt x="77" y="41"/>
                </a:cubicBezTo>
                <a:cubicBezTo>
                  <a:pt x="82" y="41"/>
                  <a:pt x="86" y="37"/>
                  <a:pt x="86" y="32"/>
                </a:cubicBezTo>
                <a:cubicBezTo>
                  <a:pt x="86" y="27"/>
                  <a:pt x="82" y="23"/>
                  <a:pt x="77" y="23"/>
                </a:cubicBezTo>
                <a:cubicBezTo>
                  <a:pt x="74" y="23"/>
                  <a:pt x="71" y="25"/>
                  <a:pt x="70" y="27"/>
                </a:cubicBezTo>
                <a:cubicBezTo>
                  <a:pt x="69" y="27"/>
                  <a:pt x="68" y="30"/>
                  <a:pt x="65" y="30"/>
                </a:cubicBezTo>
                <a:cubicBezTo>
                  <a:pt x="63" y="30"/>
                  <a:pt x="62" y="28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9"/>
                  <a:pt x="5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7997262" y="1925870"/>
            <a:ext cx="2894287" cy="1323868"/>
          </a:xfrm>
          <a:custGeom>
            <a:avLst/>
            <a:gdLst>
              <a:gd name="T0" fmla="*/ 130 w 140"/>
              <a:gd name="T1" fmla="*/ 0 h 64"/>
              <a:gd name="T2" fmla="*/ 0 w 140"/>
              <a:gd name="T3" fmla="*/ 0 h 64"/>
              <a:gd name="T4" fmla="*/ 0 w 140"/>
              <a:gd name="T5" fmla="*/ 25 h 64"/>
              <a:gd name="T6" fmla="*/ 0 w 140"/>
              <a:gd name="T7" fmla="*/ 26 h 64"/>
              <a:gd name="T8" fmla="*/ 1 w 140"/>
              <a:gd name="T9" fmla="*/ 25 h 64"/>
              <a:gd name="T10" fmla="*/ 1 w 140"/>
              <a:gd name="T11" fmla="*/ 25 h 64"/>
              <a:gd name="T12" fmla="*/ 12 w 140"/>
              <a:gd name="T13" fmla="*/ 19 h 64"/>
              <a:gd name="T14" fmla="*/ 24 w 140"/>
              <a:gd name="T15" fmla="*/ 32 h 64"/>
              <a:gd name="T16" fmla="*/ 12 w 140"/>
              <a:gd name="T17" fmla="*/ 45 h 64"/>
              <a:gd name="T18" fmla="*/ 1 w 140"/>
              <a:gd name="T19" fmla="*/ 39 h 64"/>
              <a:gd name="T20" fmla="*/ 1 w 140"/>
              <a:gd name="T21" fmla="*/ 39 h 64"/>
              <a:gd name="T22" fmla="*/ 0 w 140"/>
              <a:gd name="T23" fmla="*/ 38 h 64"/>
              <a:gd name="T24" fmla="*/ 0 w 140"/>
              <a:gd name="T25" fmla="*/ 38 h 64"/>
              <a:gd name="T26" fmla="*/ 0 w 140"/>
              <a:gd name="T27" fmla="*/ 64 h 64"/>
              <a:gd name="T28" fmla="*/ 130 w 140"/>
              <a:gd name="T29" fmla="*/ 64 h 64"/>
              <a:gd name="T30" fmla="*/ 140 w 140"/>
              <a:gd name="T31" fmla="*/ 54 h 64"/>
              <a:gd name="T32" fmla="*/ 140 w 140"/>
              <a:gd name="T33" fmla="*/ 10 h 64"/>
              <a:gd name="T34" fmla="*/ 130 w 140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4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6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4" y="21"/>
                  <a:pt x="8" y="19"/>
                  <a:pt x="12" y="19"/>
                </a:cubicBezTo>
                <a:cubicBezTo>
                  <a:pt x="19" y="19"/>
                  <a:pt x="24" y="25"/>
                  <a:pt x="24" y="32"/>
                </a:cubicBezTo>
                <a:cubicBezTo>
                  <a:pt x="24" y="39"/>
                  <a:pt x="19" y="45"/>
                  <a:pt x="12" y="45"/>
                </a:cubicBezTo>
                <a:cubicBezTo>
                  <a:pt x="8" y="45"/>
                  <a:pt x="4" y="43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1" y="38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64"/>
                  <a:pt x="0" y="64"/>
                  <a:pt x="0" y="64"/>
                </a:cubicBezTo>
                <a:cubicBezTo>
                  <a:pt x="130" y="64"/>
                  <a:pt x="130" y="64"/>
                  <a:pt x="130" y="64"/>
                </a:cubicBezTo>
                <a:cubicBezTo>
                  <a:pt x="136" y="64"/>
                  <a:pt x="140" y="59"/>
                  <a:pt x="140" y="54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4"/>
                  <a:pt x="136" y="0"/>
                  <a:pt x="130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1523508" y="4141266"/>
            <a:ext cx="1758011" cy="1323868"/>
          </a:xfrm>
          <a:custGeom>
            <a:avLst/>
            <a:gdLst>
              <a:gd name="T0" fmla="*/ 61 w 85"/>
              <a:gd name="T1" fmla="*/ 38 h 64"/>
              <a:gd name="T2" fmla="*/ 65 w 85"/>
              <a:gd name="T3" fmla="*/ 34 h 64"/>
              <a:gd name="T4" fmla="*/ 69 w 85"/>
              <a:gd name="T5" fmla="*/ 37 h 64"/>
              <a:gd name="T6" fmla="*/ 76 w 85"/>
              <a:gd name="T7" fmla="*/ 41 h 64"/>
              <a:gd name="T8" fmla="*/ 85 w 85"/>
              <a:gd name="T9" fmla="*/ 32 h 64"/>
              <a:gd name="T10" fmla="*/ 76 w 85"/>
              <a:gd name="T11" fmla="*/ 23 h 64"/>
              <a:gd name="T12" fmla="*/ 69 w 85"/>
              <a:gd name="T13" fmla="*/ 27 h 64"/>
              <a:gd name="T14" fmla="*/ 65 w 85"/>
              <a:gd name="T15" fmla="*/ 30 h 64"/>
              <a:gd name="T16" fmla="*/ 61 w 85"/>
              <a:gd name="T17" fmla="*/ 26 h 64"/>
              <a:gd name="T18" fmla="*/ 61 w 85"/>
              <a:gd name="T19" fmla="*/ 26 h 64"/>
              <a:gd name="T20" fmla="*/ 61 w 85"/>
              <a:gd name="T21" fmla="*/ 0 h 64"/>
              <a:gd name="T22" fmla="*/ 10 w 85"/>
              <a:gd name="T23" fmla="*/ 0 h 64"/>
              <a:gd name="T24" fmla="*/ 0 w 85"/>
              <a:gd name="T25" fmla="*/ 10 h 64"/>
              <a:gd name="T26" fmla="*/ 0 w 85"/>
              <a:gd name="T27" fmla="*/ 54 h 64"/>
              <a:gd name="T28" fmla="*/ 10 w 85"/>
              <a:gd name="T29" fmla="*/ 64 h 64"/>
              <a:gd name="T30" fmla="*/ 61 w 85"/>
              <a:gd name="T31" fmla="*/ 64 h 64"/>
              <a:gd name="T32" fmla="*/ 61 w 85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4">
                <a:moveTo>
                  <a:pt x="61" y="38"/>
                </a:moveTo>
                <a:cubicBezTo>
                  <a:pt x="61" y="36"/>
                  <a:pt x="62" y="34"/>
                  <a:pt x="65" y="34"/>
                </a:cubicBezTo>
                <a:cubicBezTo>
                  <a:pt x="67" y="34"/>
                  <a:pt x="69" y="36"/>
                  <a:pt x="69" y="37"/>
                </a:cubicBezTo>
                <a:cubicBezTo>
                  <a:pt x="71" y="39"/>
                  <a:pt x="73" y="41"/>
                  <a:pt x="76" y="41"/>
                </a:cubicBezTo>
                <a:cubicBezTo>
                  <a:pt x="81" y="41"/>
                  <a:pt x="85" y="37"/>
                  <a:pt x="85" y="32"/>
                </a:cubicBezTo>
                <a:cubicBezTo>
                  <a:pt x="85" y="27"/>
                  <a:pt x="81" y="23"/>
                  <a:pt x="76" y="23"/>
                </a:cubicBezTo>
                <a:cubicBezTo>
                  <a:pt x="73" y="23"/>
                  <a:pt x="71" y="24"/>
                  <a:pt x="69" y="27"/>
                </a:cubicBezTo>
                <a:cubicBezTo>
                  <a:pt x="69" y="27"/>
                  <a:pt x="67" y="30"/>
                  <a:pt x="65" y="30"/>
                </a:cubicBezTo>
                <a:cubicBezTo>
                  <a:pt x="62" y="30"/>
                  <a:pt x="61" y="27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9"/>
                  <a:pt x="4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Freeform 10"/>
          <p:cNvSpPr>
            <a:spLocks/>
          </p:cNvSpPr>
          <p:nvPr/>
        </p:nvSpPr>
        <p:spPr bwMode="auto">
          <a:xfrm>
            <a:off x="2847376" y="4141266"/>
            <a:ext cx="2915725" cy="1323868"/>
          </a:xfrm>
          <a:custGeom>
            <a:avLst/>
            <a:gdLst>
              <a:gd name="T0" fmla="*/ 131 w 141"/>
              <a:gd name="T1" fmla="*/ 0 h 64"/>
              <a:gd name="T2" fmla="*/ 0 w 141"/>
              <a:gd name="T3" fmla="*/ 0 h 64"/>
              <a:gd name="T4" fmla="*/ 0 w 141"/>
              <a:gd name="T5" fmla="*/ 25 h 64"/>
              <a:gd name="T6" fmla="*/ 1 w 141"/>
              <a:gd name="T7" fmla="*/ 26 h 64"/>
              <a:gd name="T8" fmla="*/ 2 w 141"/>
              <a:gd name="T9" fmla="*/ 25 h 64"/>
              <a:gd name="T10" fmla="*/ 2 w 141"/>
              <a:gd name="T11" fmla="*/ 24 h 64"/>
              <a:gd name="T12" fmla="*/ 12 w 141"/>
              <a:gd name="T13" fmla="*/ 19 h 64"/>
              <a:gd name="T14" fmla="*/ 25 w 141"/>
              <a:gd name="T15" fmla="*/ 32 h 64"/>
              <a:gd name="T16" fmla="*/ 12 w 141"/>
              <a:gd name="T17" fmla="*/ 45 h 64"/>
              <a:gd name="T18" fmla="*/ 2 w 141"/>
              <a:gd name="T19" fmla="*/ 39 h 64"/>
              <a:gd name="T20" fmla="*/ 2 w 141"/>
              <a:gd name="T21" fmla="*/ 39 h 64"/>
              <a:gd name="T22" fmla="*/ 1 w 141"/>
              <a:gd name="T23" fmla="*/ 38 h 64"/>
              <a:gd name="T24" fmla="*/ 0 w 141"/>
              <a:gd name="T25" fmla="*/ 38 h 64"/>
              <a:gd name="T26" fmla="*/ 0 w 141"/>
              <a:gd name="T27" fmla="*/ 64 h 64"/>
              <a:gd name="T28" fmla="*/ 131 w 141"/>
              <a:gd name="T29" fmla="*/ 64 h 64"/>
              <a:gd name="T30" fmla="*/ 141 w 141"/>
              <a:gd name="T31" fmla="*/ 54 h 64"/>
              <a:gd name="T32" fmla="*/ 141 w 141"/>
              <a:gd name="T33" fmla="*/ 10 h 64"/>
              <a:gd name="T34" fmla="*/ 131 w 141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1" h="64">
                <a:moveTo>
                  <a:pt x="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1" y="25"/>
                  <a:pt x="1" y="26"/>
                  <a:pt x="1" y="26"/>
                </a:cubicBezTo>
                <a:cubicBezTo>
                  <a:pt x="1" y="26"/>
                  <a:pt x="1" y="25"/>
                  <a:pt x="2" y="25"/>
                </a:cubicBezTo>
                <a:cubicBezTo>
                  <a:pt x="2" y="24"/>
                  <a:pt x="2" y="24"/>
                  <a:pt x="2" y="24"/>
                </a:cubicBezTo>
                <a:cubicBezTo>
                  <a:pt x="4" y="21"/>
                  <a:pt x="8" y="19"/>
                  <a:pt x="12" y="19"/>
                </a:cubicBezTo>
                <a:cubicBezTo>
                  <a:pt x="19" y="19"/>
                  <a:pt x="25" y="25"/>
                  <a:pt x="25" y="32"/>
                </a:cubicBezTo>
                <a:cubicBezTo>
                  <a:pt x="25" y="39"/>
                  <a:pt x="19" y="45"/>
                  <a:pt x="12" y="45"/>
                </a:cubicBezTo>
                <a:cubicBezTo>
                  <a:pt x="8" y="45"/>
                  <a:pt x="4" y="43"/>
                  <a:pt x="2" y="39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9"/>
                  <a:pt x="1" y="38"/>
                  <a:pt x="1" y="38"/>
                </a:cubicBezTo>
                <a:cubicBezTo>
                  <a:pt x="1" y="38"/>
                  <a:pt x="1" y="38"/>
                  <a:pt x="0" y="38"/>
                </a:cubicBezTo>
                <a:cubicBezTo>
                  <a:pt x="0" y="64"/>
                  <a:pt x="0" y="64"/>
                  <a:pt x="0" y="64"/>
                </a:cubicBezTo>
                <a:cubicBezTo>
                  <a:pt x="131" y="64"/>
                  <a:pt x="131" y="64"/>
                  <a:pt x="131" y="64"/>
                </a:cubicBezTo>
                <a:cubicBezTo>
                  <a:pt x="136" y="64"/>
                  <a:pt x="141" y="59"/>
                  <a:pt x="141" y="54"/>
                </a:cubicBezTo>
                <a:cubicBezTo>
                  <a:pt x="141" y="10"/>
                  <a:pt x="141" y="10"/>
                  <a:pt x="141" y="10"/>
                </a:cubicBezTo>
                <a:cubicBezTo>
                  <a:pt x="141" y="4"/>
                  <a:pt x="136" y="0"/>
                  <a:pt x="131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1"/>
          <p:cNvSpPr>
            <a:spLocks/>
          </p:cNvSpPr>
          <p:nvPr/>
        </p:nvSpPr>
        <p:spPr bwMode="auto">
          <a:xfrm>
            <a:off x="6651956" y="4141266"/>
            <a:ext cx="1758011" cy="1321188"/>
          </a:xfrm>
          <a:custGeom>
            <a:avLst/>
            <a:gdLst>
              <a:gd name="T0" fmla="*/ 61 w 85"/>
              <a:gd name="T1" fmla="*/ 38 h 64"/>
              <a:gd name="T2" fmla="*/ 65 w 85"/>
              <a:gd name="T3" fmla="*/ 34 h 64"/>
              <a:gd name="T4" fmla="*/ 69 w 85"/>
              <a:gd name="T5" fmla="*/ 37 h 64"/>
              <a:gd name="T6" fmla="*/ 76 w 85"/>
              <a:gd name="T7" fmla="*/ 41 h 64"/>
              <a:gd name="T8" fmla="*/ 85 w 85"/>
              <a:gd name="T9" fmla="*/ 32 h 64"/>
              <a:gd name="T10" fmla="*/ 76 w 85"/>
              <a:gd name="T11" fmla="*/ 23 h 64"/>
              <a:gd name="T12" fmla="*/ 69 w 85"/>
              <a:gd name="T13" fmla="*/ 27 h 64"/>
              <a:gd name="T14" fmla="*/ 65 w 85"/>
              <a:gd name="T15" fmla="*/ 30 h 64"/>
              <a:gd name="T16" fmla="*/ 61 w 85"/>
              <a:gd name="T17" fmla="*/ 26 h 64"/>
              <a:gd name="T18" fmla="*/ 61 w 85"/>
              <a:gd name="T19" fmla="*/ 26 h 64"/>
              <a:gd name="T20" fmla="*/ 61 w 85"/>
              <a:gd name="T21" fmla="*/ 0 h 64"/>
              <a:gd name="T22" fmla="*/ 10 w 85"/>
              <a:gd name="T23" fmla="*/ 0 h 64"/>
              <a:gd name="T24" fmla="*/ 0 w 85"/>
              <a:gd name="T25" fmla="*/ 10 h 64"/>
              <a:gd name="T26" fmla="*/ 0 w 85"/>
              <a:gd name="T27" fmla="*/ 54 h 64"/>
              <a:gd name="T28" fmla="*/ 10 w 85"/>
              <a:gd name="T29" fmla="*/ 64 h 64"/>
              <a:gd name="T30" fmla="*/ 61 w 85"/>
              <a:gd name="T31" fmla="*/ 64 h 64"/>
              <a:gd name="T32" fmla="*/ 61 w 85"/>
              <a:gd name="T33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" h="64">
                <a:moveTo>
                  <a:pt x="61" y="38"/>
                </a:moveTo>
                <a:cubicBezTo>
                  <a:pt x="61" y="37"/>
                  <a:pt x="62" y="34"/>
                  <a:pt x="65" y="34"/>
                </a:cubicBezTo>
                <a:cubicBezTo>
                  <a:pt x="67" y="34"/>
                  <a:pt x="69" y="37"/>
                  <a:pt x="69" y="37"/>
                </a:cubicBezTo>
                <a:cubicBezTo>
                  <a:pt x="71" y="40"/>
                  <a:pt x="73" y="41"/>
                  <a:pt x="76" y="41"/>
                </a:cubicBezTo>
                <a:cubicBezTo>
                  <a:pt x="81" y="41"/>
                  <a:pt x="85" y="37"/>
                  <a:pt x="85" y="32"/>
                </a:cubicBezTo>
                <a:cubicBezTo>
                  <a:pt x="85" y="27"/>
                  <a:pt x="81" y="23"/>
                  <a:pt x="76" y="23"/>
                </a:cubicBezTo>
                <a:cubicBezTo>
                  <a:pt x="73" y="23"/>
                  <a:pt x="71" y="25"/>
                  <a:pt x="69" y="27"/>
                </a:cubicBezTo>
                <a:cubicBezTo>
                  <a:pt x="69" y="28"/>
                  <a:pt x="67" y="30"/>
                  <a:pt x="65" y="30"/>
                </a:cubicBezTo>
                <a:cubicBezTo>
                  <a:pt x="62" y="30"/>
                  <a:pt x="61" y="28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60"/>
                  <a:pt x="4" y="64"/>
                  <a:pt x="1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38"/>
                  <a:pt x="61" y="38"/>
                  <a:pt x="61" y="3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Freeform 12"/>
          <p:cNvSpPr>
            <a:spLocks/>
          </p:cNvSpPr>
          <p:nvPr/>
        </p:nvSpPr>
        <p:spPr bwMode="auto">
          <a:xfrm>
            <a:off x="7997262" y="4141266"/>
            <a:ext cx="2894287" cy="1321188"/>
          </a:xfrm>
          <a:custGeom>
            <a:avLst/>
            <a:gdLst>
              <a:gd name="T0" fmla="*/ 130 w 140"/>
              <a:gd name="T1" fmla="*/ 0 h 64"/>
              <a:gd name="T2" fmla="*/ 0 w 140"/>
              <a:gd name="T3" fmla="*/ 0 h 64"/>
              <a:gd name="T4" fmla="*/ 0 w 140"/>
              <a:gd name="T5" fmla="*/ 26 h 64"/>
              <a:gd name="T6" fmla="*/ 0 w 140"/>
              <a:gd name="T7" fmla="*/ 26 h 64"/>
              <a:gd name="T8" fmla="*/ 1 w 140"/>
              <a:gd name="T9" fmla="*/ 25 h 64"/>
              <a:gd name="T10" fmla="*/ 1 w 140"/>
              <a:gd name="T11" fmla="*/ 25 h 64"/>
              <a:gd name="T12" fmla="*/ 11 w 140"/>
              <a:gd name="T13" fmla="*/ 20 h 64"/>
              <a:gd name="T14" fmla="*/ 24 w 140"/>
              <a:gd name="T15" fmla="*/ 32 h 64"/>
              <a:gd name="T16" fmla="*/ 11 w 140"/>
              <a:gd name="T17" fmla="*/ 45 h 64"/>
              <a:gd name="T18" fmla="*/ 1 w 140"/>
              <a:gd name="T19" fmla="*/ 40 h 64"/>
              <a:gd name="T20" fmla="*/ 1 w 140"/>
              <a:gd name="T21" fmla="*/ 39 h 64"/>
              <a:gd name="T22" fmla="*/ 0 w 140"/>
              <a:gd name="T23" fmla="*/ 38 h 64"/>
              <a:gd name="T24" fmla="*/ 0 w 140"/>
              <a:gd name="T25" fmla="*/ 39 h 64"/>
              <a:gd name="T26" fmla="*/ 0 w 140"/>
              <a:gd name="T27" fmla="*/ 64 h 64"/>
              <a:gd name="T28" fmla="*/ 130 w 140"/>
              <a:gd name="T29" fmla="*/ 64 h 64"/>
              <a:gd name="T30" fmla="*/ 140 w 140"/>
              <a:gd name="T31" fmla="*/ 54 h 64"/>
              <a:gd name="T32" fmla="*/ 140 w 140"/>
              <a:gd name="T33" fmla="*/ 10 h 64"/>
              <a:gd name="T34" fmla="*/ 130 w 140"/>
              <a:gd name="T3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64">
                <a:moveTo>
                  <a:pt x="1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2"/>
                  <a:pt x="7" y="20"/>
                  <a:pt x="11" y="20"/>
                </a:cubicBezTo>
                <a:cubicBezTo>
                  <a:pt x="18" y="20"/>
                  <a:pt x="24" y="25"/>
                  <a:pt x="24" y="32"/>
                </a:cubicBezTo>
                <a:cubicBezTo>
                  <a:pt x="24" y="39"/>
                  <a:pt x="18" y="45"/>
                  <a:pt x="11" y="45"/>
                </a:cubicBezTo>
                <a:cubicBezTo>
                  <a:pt x="7" y="45"/>
                  <a:pt x="3" y="43"/>
                  <a:pt x="1" y="40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0" y="39"/>
                  <a:pt x="0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0" y="64"/>
                  <a:pt x="0" y="64"/>
                  <a:pt x="0" y="64"/>
                </a:cubicBezTo>
                <a:cubicBezTo>
                  <a:pt x="130" y="64"/>
                  <a:pt x="130" y="64"/>
                  <a:pt x="130" y="64"/>
                </a:cubicBezTo>
                <a:cubicBezTo>
                  <a:pt x="135" y="64"/>
                  <a:pt x="140" y="60"/>
                  <a:pt x="140" y="54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5"/>
                  <a:pt x="135" y="0"/>
                  <a:pt x="130" y="0"/>
                </a:cubicBezTo>
                <a:close/>
              </a:path>
            </a:pathLst>
          </a:cu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7063733" y="4503570"/>
            <a:ext cx="467228" cy="596580"/>
            <a:chOff x="3607775" y="6678831"/>
            <a:chExt cx="467228" cy="596580"/>
          </a:xfrm>
          <a:solidFill>
            <a:srgbClr val="18478F"/>
          </a:solidFill>
        </p:grpSpPr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3934500" y="6678831"/>
              <a:ext cx="140503" cy="156114"/>
            </a:xfrm>
            <a:custGeom>
              <a:avLst/>
              <a:gdLst>
                <a:gd name="T0" fmla="*/ 0 w 126"/>
                <a:gd name="T1" fmla="*/ 57 h 140"/>
                <a:gd name="T2" fmla="*/ 48 w 126"/>
                <a:gd name="T3" fmla="*/ 0 h 140"/>
                <a:gd name="T4" fmla="*/ 126 w 126"/>
                <a:gd name="T5" fmla="*/ 85 h 140"/>
                <a:gd name="T6" fmla="*/ 78 w 126"/>
                <a:gd name="T7" fmla="*/ 140 h 140"/>
                <a:gd name="T8" fmla="*/ 0 w 126"/>
                <a:gd name="T9" fmla="*/ 5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40">
                  <a:moveTo>
                    <a:pt x="0" y="57"/>
                  </a:moveTo>
                  <a:lnTo>
                    <a:pt x="48" y="0"/>
                  </a:lnTo>
                  <a:lnTo>
                    <a:pt x="126" y="85"/>
                  </a:lnTo>
                  <a:lnTo>
                    <a:pt x="78" y="14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3752738" y="6760234"/>
              <a:ext cx="247553" cy="277660"/>
            </a:xfrm>
            <a:custGeom>
              <a:avLst/>
              <a:gdLst>
                <a:gd name="T0" fmla="*/ 70 w 94"/>
                <a:gd name="T1" fmla="*/ 0 h 105"/>
                <a:gd name="T2" fmla="*/ 63 w 94"/>
                <a:gd name="T3" fmla="*/ 9 h 105"/>
                <a:gd name="T4" fmla="*/ 21 w 94"/>
                <a:gd name="T5" fmla="*/ 30 h 105"/>
                <a:gd name="T6" fmla="*/ 12 w 94"/>
                <a:gd name="T7" fmla="*/ 37 h 105"/>
                <a:gd name="T8" fmla="*/ 1 w 94"/>
                <a:gd name="T9" fmla="*/ 70 h 105"/>
                <a:gd name="T10" fmla="*/ 0 w 94"/>
                <a:gd name="T11" fmla="*/ 77 h 105"/>
                <a:gd name="T12" fmla="*/ 3 w 94"/>
                <a:gd name="T13" fmla="*/ 102 h 105"/>
                <a:gd name="T14" fmla="*/ 3 w 94"/>
                <a:gd name="T15" fmla="*/ 103 h 105"/>
                <a:gd name="T16" fmla="*/ 3 w 94"/>
                <a:gd name="T17" fmla="*/ 103 h 105"/>
                <a:gd name="T18" fmla="*/ 4 w 94"/>
                <a:gd name="T19" fmla="*/ 105 h 105"/>
                <a:gd name="T20" fmla="*/ 4 w 94"/>
                <a:gd name="T21" fmla="*/ 81 h 105"/>
                <a:gd name="T22" fmla="*/ 20 w 94"/>
                <a:gd name="T23" fmla="*/ 81 h 105"/>
                <a:gd name="T24" fmla="*/ 20 w 94"/>
                <a:gd name="T25" fmla="*/ 75 h 105"/>
                <a:gd name="T26" fmla="*/ 30 w 94"/>
                <a:gd name="T27" fmla="*/ 58 h 105"/>
                <a:gd name="T28" fmla="*/ 40 w 94"/>
                <a:gd name="T29" fmla="*/ 62 h 105"/>
                <a:gd name="T30" fmla="*/ 37 w 94"/>
                <a:gd name="T31" fmla="*/ 69 h 105"/>
                <a:gd name="T32" fmla="*/ 27 w 94"/>
                <a:gd name="T33" fmla="*/ 83 h 105"/>
                <a:gd name="T34" fmla="*/ 28 w 94"/>
                <a:gd name="T35" fmla="*/ 93 h 105"/>
                <a:gd name="T36" fmla="*/ 33 w 94"/>
                <a:gd name="T37" fmla="*/ 95 h 105"/>
                <a:gd name="T38" fmla="*/ 41 w 94"/>
                <a:gd name="T39" fmla="*/ 92 h 105"/>
                <a:gd name="T40" fmla="*/ 41 w 94"/>
                <a:gd name="T41" fmla="*/ 92 h 105"/>
                <a:gd name="T42" fmla="*/ 41 w 94"/>
                <a:gd name="T43" fmla="*/ 92 h 105"/>
                <a:gd name="T44" fmla="*/ 63 w 94"/>
                <a:gd name="T45" fmla="*/ 71 h 105"/>
                <a:gd name="T46" fmla="*/ 87 w 94"/>
                <a:gd name="T47" fmla="*/ 36 h 105"/>
                <a:gd name="T48" fmla="*/ 94 w 94"/>
                <a:gd name="T49" fmla="*/ 26 h 105"/>
                <a:gd name="T50" fmla="*/ 70 w 94"/>
                <a:gd name="T5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" h="105">
                  <a:moveTo>
                    <a:pt x="70" y="0"/>
                  </a:moveTo>
                  <a:cubicBezTo>
                    <a:pt x="63" y="9"/>
                    <a:pt x="63" y="9"/>
                    <a:pt x="63" y="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14" y="33"/>
                    <a:pt x="12" y="37"/>
                  </a:cubicBezTo>
                  <a:cubicBezTo>
                    <a:pt x="10" y="40"/>
                    <a:pt x="2" y="67"/>
                    <a:pt x="1" y="70"/>
                  </a:cubicBezTo>
                  <a:cubicBezTo>
                    <a:pt x="0" y="71"/>
                    <a:pt x="0" y="75"/>
                    <a:pt x="0" y="77"/>
                  </a:cubicBezTo>
                  <a:cubicBezTo>
                    <a:pt x="0" y="78"/>
                    <a:pt x="2" y="93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4"/>
                    <a:pt x="4" y="105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59"/>
                    <a:pt x="37" y="61"/>
                    <a:pt x="40" y="62"/>
                  </a:cubicBezTo>
                  <a:cubicBezTo>
                    <a:pt x="39" y="64"/>
                    <a:pt x="37" y="68"/>
                    <a:pt x="37" y="69"/>
                  </a:cubicBezTo>
                  <a:cubicBezTo>
                    <a:pt x="36" y="71"/>
                    <a:pt x="30" y="78"/>
                    <a:pt x="27" y="83"/>
                  </a:cubicBezTo>
                  <a:cubicBezTo>
                    <a:pt x="25" y="85"/>
                    <a:pt x="24" y="90"/>
                    <a:pt x="28" y="93"/>
                  </a:cubicBezTo>
                  <a:cubicBezTo>
                    <a:pt x="29" y="94"/>
                    <a:pt x="31" y="95"/>
                    <a:pt x="33" y="95"/>
                  </a:cubicBezTo>
                  <a:cubicBezTo>
                    <a:pt x="37" y="95"/>
                    <a:pt x="41" y="92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91"/>
                    <a:pt x="56" y="74"/>
                    <a:pt x="63" y="71"/>
                  </a:cubicBezTo>
                  <a:cubicBezTo>
                    <a:pt x="69" y="68"/>
                    <a:pt x="87" y="54"/>
                    <a:pt x="87" y="36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3607775" y="6982139"/>
              <a:ext cx="390286" cy="293272"/>
            </a:xfrm>
            <a:custGeom>
              <a:avLst/>
              <a:gdLst>
                <a:gd name="T0" fmla="*/ 124 w 148"/>
                <a:gd name="T1" fmla="*/ 49 h 111"/>
                <a:gd name="T2" fmla="*/ 124 w 148"/>
                <a:gd name="T3" fmla="*/ 104 h 111"/>
                <a:gd name="T4" fmla="*/ 117 w 148"/>
                <a:gd name="T5" fmla="*/ 104 h 111"/>
                <a:gd name="T6" fmla="*/ 117 w 148"/>
                <a:gd name="T7" fmla="*/ 29 h 111"/>
                <a:gd name="T8" fmla="*/ 93 w 148"/>
                <a:gd name="T9" fmla="*/ 29 h 111"/>
                <a:gd name="T10" fmla="*/ 93 w 148"/>
                <a:gd name="T11" fmla="*/ 104 h 111"/>
                <a:gd name="T12" fmla="*/ 86 w 148"/>
                <a:gd name="T13" fmla="*/ 104 h 111"/>
                <a:gd name="T14" fmla="*/ 86 w 148"/>
                <a:gd name="T15" fmla="*/ 14 h 111"/>
                <a:gd name="T16" fmla="*/ 80 w 148"/>
                <a:gd name="T17" fmla="*/ 10 h 111"/>
                <a:gd name="T18" fmla="*/ 78 w 148"/>
                <a:gd name="T19" fmla="*/ 0 h 111"/>
                <a:gd name="T20" fmla="*/ 62 w 148"/>
                <a:gd name="T21" fmla="*/ 0 h 111"/>
                <a:gd name="T22" fmla="*/ 62 w 148"/>
                <a:gd name="T23" fmla="*/ 104 h 111"/>
                <a:gd name="T24" fmla="*/ 55 w 148"/>
                <a:gd name="T25" fmla="*/ 104 h 111"/>
                <a:gd name="T26" fmla="*/ 55 w 148"/>
                <a:gd name="T27" fmla="*/ 36 h 111"/>
                <a:gd name="T28" fmla="*/ 31 w 148"/>
                <a:gd name="T29" fmla="*/ 36 h 111"/>
                <a:gd name="T30" fmla="*/ 31 w 148"/>
                <a:gd name="T31" fmla="*/ 104 h 111"/>
                <a:gd name="T32" fmla="*/ 24 w 148"/>
                <a:gd name="T33" fmla="*/ 104 h 111"/>
                <a:gd name="T34" fmla="*/ 24 w 148"/>
                <a:gd name="T35" fmla="*/ 66 h 111"/>
                <a:gd name="T36" fmla="*/ 0 w 148"/>
                <a:gd name="T37" fmla="*/ 66 h 111"/>
                <a:gd name="T38" fmla="*/ 0 w 148"/>
                <a:gd name="T39" fmla="*/ 104 h 111"/>
                <a:gd name="T40" fmla="*/ 0 w 148"/>
                <a:gd name="T41" fmla="*/ 111 h 111"/>
                <a:gd name="T42" fmla="*/ 148 w 148"/>
                <a:gd name="T43" fmla="*/ 111 h 111"/>
                <a:gd name="T44" fmla="*/ 148 w 148"/>
                <a:gd name="T45" fmla="*/ 104 h 111"/>
                <a:gd name="T46" fmla="*/ 148 w 148"/>
                <a:gd name="T47" fmla="*/ 49 h 111"/>
                <a:gd name="T48" fmla="*/ 124 w 148"/>
                <a:gd name="T49" fmla="*/ 4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11">
                  <a:moveTo>
                    <a:pt x="124" y="49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13"/>
                    <a:pt x="81" y="12"/>
                    <a:pt x="80" y="10"/>
                  </a:cubicBezTo>
                  <a:cubicBezTo>
                    <a:pt x="77" y="7"/>
                    <a:pt x="77" y="3"/>
                    <a:pt x="7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2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84746" y="4473821"/>
            <a:ext cx="577623" cy="614421"/>
            <a:chOff x="1649656" y="2839535"/>
            <a:chExt cx="577623" cy="614421"/>
          </a:xfrm>
          <a:solidFill>
            <a:srgbClr val="18478F"/>
          </a:solidFill>
        </p:grpSpPr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1987532" y="2839535"/>
              <a:ext cx="239747" cy="269855"/>
            </a:xfrm>
            <a:custGeom>
              <a:avLst/>
              <a:gdLst>
                <a:gd name="T0" fmla="*/ 76 w 91"/>
                <a:gd name="T1" fmla="*/ 45 h 102"/>
                <a:gd name="T2" fmla="*/ 50 w 91"/>
                <a:gd name="T3" fmla="*/ 52 h 102"/>
                <a:gd name="T4" fmla="*/ 11 w 91"/>
                <a:gd name="T5" fmla="*/ 102 h 102"/>
                <a:gd name="T6" fmla="*/ 0 w 91"/>
                <a:gd name="T7" fmla="*/ 93 h 102"/>
                <a:gd name="T8" fmla="*/ 43 w 91"/>
                <a:gd name="T9" fmla="*/ 47 h 102"/>
                <a:gd name="T10" fmla="*/ 45 w 91"/>
                <a:gd name="T11" fmla="*/ 19 h 102"/>
                <a:gd name="T12" fmla="*/ 70 w 91"/>
                <a:gd name="T13" fmla="*/ 0 h 102"/>
                <a:gd name="T14" fmla="*/ 67 w 91"/>
                <a:gd name="T15" fmla="*/ 22 h 102"/>
                <a:gd name="T16" fmla="*/ 70 w 91"/>
                <a:gd name="T17" fmla="*/ 22 h 102"/>
                <a:gd name="T18" fmla="*/ 70 w 91"/>
                <a:gd name="T19" fmla="*/ 24 h 102"/>
                <a:gd name="T20" fmla="*/ 91 w 91"/>
                <a:gd name="T21" fmla="*/ 17 h 102"/>
                <a:gd name="T22" fmla="*/ 76 w 91"/>
                <a:gd name="T23" fmla="*/ 4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02">
                  <a:moveTo>
                    <a:pt x="76" y="45"/>
                  </a:moveTo>
                  <a:cubicBezTo>
                    <a:pt x="65" y="52"/>
                    <a:pt x="54" y="52"/>
                    <a:pt x="50" y="5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2" y="43"/>
                    <a:pt x="40" y="32"/>
                    <a:pt x="45" y="19"/>
                  </a:cubicBezTo>
                  <a:cubicBezTo>
                    <a:pt x="52" y="4"/>
                    <a:pt x="70" y="0"/>
                    <a:pt x="70" y="0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1"/>
                    <a:pt x="69" y="21"/>
                    <a:pt x="70" y="22"/>
                  </a:cubicBezTo>
                  <a:cubicBezTo>
                    <a:pt x="70" y="22"/>
                    <a:pt x="70" y="23"/>
                    <a:pt x="70" y="24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0" y="36"/>
                    <a:pt x="76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1649656" y="3024642"/>
              <a:ext cx="461652" cy="429314"/>
            </a:xfrm>
            <a:custGeom>
              <a:avLst/>
              <a:gdLst>
                <a:gd name="T0" fmla="*/ 77 w 175"/>
                <a:gd name="T1" fmla="*/ 0 h 163"/>
                <a:gd name="T2" fmla="*/ 127 w 175"/>
                <a:gd name="T3" fmla="*/ 16 h 163"/>
                <a:gd name="T4" fmla="*/ 107 w 175"/>
                <a:gd name="T5" fmla="*/ 40 h 163"/>
                <a:gd name="T6" fmla="*/ 84 w 175"/>
                <a:gd name="T7" fmla="*/ 34 h 163"/>
                <a:gd name="T8" fmla="*/ 44 w 175"/>
                <a:gd name="T9" fmla="*/ 80 h 163"/>
                <a:gd name="T10" fmla="*/ 96 w 175"/>
                <a:gd name="T11" fmla="*/ 125 h 163"/>
                <a:gd name="T12" fmla="*/ 135 w 175"/>
                <a:gd name="T13" fmla="*/ 80 h 163"/>
                <a:gd name="T14" fmla="*/ 125 w 175"/>
                <a:gd name="T15" fmla="*/ 56 h 163"/>
                <a:gd name="T16" fmla="*/ 145 w 175"/>
                <a:gd name="T17" fmla="*/ 32 h 163"/>
                <a:gd name="T18" fmla="*/ 169 w 175"/>
                <a:gd name="T19" fmla="*/ 82 h 163"/>
                <a:gd name="T20" fmla="*/ 98 w 175"/>
                <a:gd name="T21" fmla="*/ 163 h 163"/>
                <a:gd name="T22" fmla="*/ 6 w 175"/>
                <a:gd name="T23" fmla="*/ 82 h 163"/>
                <a:gd name="T24" fmla="*/ 77 w 175"/>
                <a:gd name="T2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63">
                  <a:moveTo>
                    <a:pt x="77" y="0"/>
                  </a:moveTo>
                  <a:cubicBezTo>
                    <a:pt x="95" y="0"/>
                    <a:pt x="112" y="6"/>
                    <a:pt x="127" y="16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0" y="36"/>
                    <a:pt x="92" y="34"/>
                    <a:pt x="84" y="34"/>
                  </a:cubicBezTo>
                  <a:cubicBezTo>
                    <a:pt x="59" y="34"/>
                    <a:pt x="41" y="54"/>
                    <a:pt x="44" y="80"/>
                  </a:cubicBezTo>
                  <a:cubicBezTo>
                    <a:pt x="47" y="105"/>
                    <a:pt x="70" y="125"/>
                    <a:pt x="96" y="125"/>
                  </a:cubicBezTo>
                  <a:cubicBezTo>
                    <a:pt x="121" y="125"/>
                    <a:pt x="138" y="105"/>
                    <a:pt x="135" y="80"/>
                  </a:cubicBezTo>
                  <a:cubicBezTo>
                    <a:pt x="134" y="71"/>
                    <a:pt x="130" y="63"/>
                    <a:pt x="125" y="56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58" y="46"/>
                    <a:pt x="166" y="63"/>
                    <a:pt x="169" y="82"/>
                  </a:cubicBezTo>
                  <a:cubicBezTo>
                    <a:pt x="175" y="127"/>
                    <a:pt x="143" y="163"/>
                    <a:pt x="98" y="163"/>
                  </a:cubicBezTo>
                  <a:cubicBezTo>
                    <a:pt x="53" y="163"/>
                    <a:pt x="12" y="127"/>
                    <a:pt x="6" y="82"/>
                  </a:cubicBezTo>
                  <a:cubicBezTo>
                    <a:pt x="0" y="37"/>
                    <a:pt x="31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1789043" y="3140613"/>
              <a:ext cx="195143" cy="181762"/>
            </a:xfrm>
            <a:custGeom>
              <a:avLst/>
              <a:gdLst>
                <a:gd name="T0" fmla="*/ 42 w 74"/>
                <a:gd name="T1" fmla="*/ 69 h 69"/>
                <a:gd name="T2" fmla="*/ 3 w 74"/>
                <a:gd name="T3" fmla="*/ 35 h 69"/>
                <a:gd name="T4" fmla="*/ 33 w 74"/>
                <a:gd name="T5" fmla="*/ 0 h 69"/>
                <a:gd name="T6" fmla="*/ 49 w 74"/>
                <a:gd name="T7" fmla="*/ 4 h 69"/>
                <a:gd name="T8" fmla="*/ 49 w 74"/>
                <a:gd name="T9" fmla="*/ 11 h 69"/>
                <a:gd name="T10" fmla="*/ 36 w 74"/>
                <a:gd name="T11" fmla="*/ 30 h 69"/>
                <a:gd name="T12" fmla="*/ 42 w 74"/>
                <a:gd name="T13" fmla="*/ 35 h 69"/>
                <a:gd name="T14" fmla="*/ 59 w 74"/>
                <a:gd name="T15" fmla="*/ 20 h 69"/>
                <a:gd name="T16" fmla="*/ 60 w 74"/>
                <a:gd name="T17" fmla="*/ 20 h 69"/>
                <a:gd name="T18" fmla="*/ 66 w 74"/>
                <a:gd name="T19" fmla="*/ 18 h 69"/>
                <a:gd name="T20" fmla="*/ 72 w 74"/>
                <a:gd name="T21" fmla="*/ 35 h 69"/>
                <a:gd name="T22" fmla="*/ 42 w 74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69">
                  <a:moveTo>
                    <a:pt x="42" y="69"/>
                  </a:moveTo>
                  <a:cubicBezTo>
                    <a:pt x="23" y="69"/>
                    <a:pt x="5" y="54"/>
                    <a:pt x="3" y="35"/>
                  </a:cubicBezTo>
                  <a:cubicBezTo>
                    <a:pt x="0" y="16"/>
                    <a:pt x="14" y="0"/>
                    <a:pt x="33" y="0"/>
                  </a:cubicBezTo>
                  <a:cubicBezTo>
                    <a:pt x="38" y="0"/>
                    <a:pt x="44" y="2"/>
                    <a:pt x="49" y="4"/>
                  </a:cubicBezTo>
                  <a:cubicBezTo>
                    <a:pt x="48" y="6"/>
                    <a:pt x="48" y="9"/>
                    <a:pt x="49" y="1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2" y="20"/>
                    <a:pt x="64" y="19"/>
                    <a:pt x="66" y="18"/>
                  </a:cubicBezTo>
                  <a:cubicBezTo>
                    <a:pt x="69" y="23"/>
                    <a:pt x="71" y="29"/>
                    <a:pt x="72" y="35"/>
                  </a:cubicBezTo>
                  <a:cubicBezTo>
                    <a:pt x="74" y="54"/>
                    <a:pt x="61" y="69"/>
                    <a:pt x="42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1897208" y="3090433"/>
              <a:ext cx="113740" cy="129352"/>
            </a:xfrm>
            <a:custGeom>
              <a:avLst/>
              <a:gdLst>
                <a:gd name="T0" fmla="*/ 13 w 43"/>
                <a:gd name="T1" fmla="*/ 31 h 49"/>
                <a:gd name="T2" fmla="*/ 14 w 43"/>
                <a:gd name="T3" fmla="*/ 22 h 49"/>
                <a:gd name="T4" fmla="*/ 32 w 43"/>
                <a:gd name="T5" fmla="*/ 0 h 49"/>
                <a:gd name="T6" fmla="*/ 43 w 43"/>
                <a:gd name="T7" fmla="*/ 9 h 49"/>
                <a:gd name="T8" fmla="*/ 24 w 43"/>
                <a:gd name="T9" fmla="*/ 32 h 49"/>
                <a:gd name="T10" fmla="*/ 17 w 43"/>
                <a:gd name="T11" fmla="*/ 34 h 49"/>
                <a:gd name="T12" fmla="*/ 1 w 43"/>
                <a:gd name="T13" fmla="*/ 49 h 49"/>
                <a:gd name="T14" fmla="*/ 0 w 43"/>
                <a:gd name="T15" fmla="*/ 48 h 49"/>
                <a:gd name="T16" fmla="*/ 13 w 43"/>
                <a:gd name="T17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9">
                  <a:moveTo>
                    <a:pt x="13" y="31"/>
                  </a:moveTo>
                  <a:cubicBezTo>
                    <a:pt x="11" y="28"/>
                    <a:pt x="12" y="25"/>
                    <a:pt x="14" y="2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2" y="34"/>
                    <a:pt x="19" y="35"/>
                    <a:pt x="17" y="3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1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940861" y="2312374"/>
            <a:ext cx="461652" cy="550860"/>
            <a:chOff x="689553" y="1041991"/>
            <a:chExt cx="461652" cy="550860"/>
          </a:xfrm>
          <a:solidFill>
            <a:srgbClr val="18478F"/>
          </a:solidFill>
        </p:grpSpPr>
        <p:sp>
          <p:nvSpPr>
            <p:cNvPr id="40" name="Freeform 34"/>
            <p:cNvSpPr>
              <a:spLocks/>
            </p:cNvSpPr>
            <p:nvPr/>
          </p:nvSpPr>
          <p:spPr bwMode="auto">
            <a:xfrm>
              <a:off x="855703" y="1147926"/>
              <a:ext cx="147193" cy="176186"/>
            </a:xfrm>
            <a:custGeom>
              <a:avLst/>
              <a:gdLst>
                <a:gd name="T0" fmla="*/ 28 w 56"/>
                <a:gd name="T1" fmla="*/ 0 h 67"/>
                <a:gd name="T2" fmla="*/ 0 w 56"/>
                <a:gd name="T3" fmla="*/ 28 h 67"/>
                <a:gd name="T4" fmla="*/ 7 w 56"/>
                <a:gd name="T5" fmla="*/ 46 h 67"/>
                <a:gd name="T6" fmla="*/ 16 w 56"/>
                <a:gd name="T7" fmla="*/ 65 h 67"/>
                <a:gd name="T8" fmla="*/ 16 w 56"/>
                <a:gd name="T9" fmla="*/ 67 h 67"/>
                <a:gd name="T10" fmla="*/ 25 w 56"/>
                <a:gd name="T11" fmla="*/ 67 h 67"/>
                <a:gd name="T12" fmla="*/ 26 w 56"/>
                <a:gd name="T13" fmla="*/ 65 h 67"/>
                <a:gd name="T14" fmla="*/ 22 w 56"/>
                <a:gd name="T15" fmla="*/ 42 h 67"/>
                <a:gd name="T16" fmla="*/ 28 w 56"/>
                <a:gd name="T17" fmla="*/ 41 h 67"/>
                <a:gd name="T18" fmla="*/ 29 w 56"/>
                <a:gd name="T19" fmla="*/ 41 h 67"/>
                <a:gd name="T20" fmla="*/ 34 w 56"/>
                <a:gd name="T21" fmla="*/ 42 h 67"/>
                <a:gd name="T22" fmla="*/ 31 w 56"/>
                <a:gd name="T23" fmla="*/ 65 h 67"/>
                <a:gd name="T24" fmla="*/ 31 w 56"/>
                <a:gd name="T25" fmla="*/ 67 h 67"/>
                <a:gd name="T26" fmla="*/ 40 w 56"/>
                <a:gd name="T27" fmla="*/ 67 h 67"/>
                <a:gd name="T28" fmla="*/ 41 w 56"/>
                <a:gd name="T29" fmla="*/ 65 h 67"/>
                <a:gd name="T30" fmla="*/ 50 w 56"/>
                <a:gd name="T31" fmla="*/ 46 h 67"/>
                <a:gd name="T32" fmla="*/ 56 w 56"/>
                <a:gd name="T33" fmla="*/ 28 h 67"/>
                <a:gd name="T34" fmla="*/ 28 w 56"/>
                <a:gd name="T3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67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34"/>
                    <a:pt x="2" y="40"/>
                    <a:pt x="7" y="46"/>
                  </a:cubicBezTo>
                  <a:cubicBezTo>
                    <a:pt x="11" y="52"/>
                    <a:pt x="15" y="58"/>
                    <a:pt x="16" y="65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1"/>
                    <a:pt x="26" y="50"/>
                    <a:pt x="22" y="42"/>
                  </a:cubicBezTo>
                  <a:cubicBezTo>
                    <a:pt x="24" y="42"/>
                    <a:pt x="26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1" y="41"/>
                    <a:pt x="33" y="42"/>
                    <a:pt x="34" y="42"/>
                  </a:cubicBezTo>
                  <a:cubicBezTo>
                    <a:pt x="32" y="48"/>
                    <a:pt x="31" y="55"/>
                    <a:pt x="31" y="65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2" y="58"/>
                    <a:pt x="46" y="52"/>
                    <a:pt x="50" y="46"/>
                  </a:cubicBezTo>
                  <a:cubicBezTo>
                    <a:pt x="54" y="41"/>
                    <a:pt x="56" y="34"/>
                    <a:pt x="56" y="28"/>
                  </a:cubicBezTo>
                  <a:cubicBezTo>
                    <a:pt x="56" y="13"/>
                    <a:pt x="44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689553" y="1041991"/>
              <a:ext cx="461652" cy="550860"/>
            </a:xfrm>
            <a:custGeom>
              <a:avLst/>
              <a:gdLst>
                <a:gd name="T0" fmla="*/ 146 w 175"/>
                <a:gd name="T1" fmla="*/ 24 h 209"/>
                <a:gd name="T2" fmla="*/ 66 w 175"/>
                <a:gd name="T3" fmla="*/ 8 h 209"/>
                <a:gd name="T4" fmla="*/ 16 w 175"/>
                <a:gd name="T5" fmla="*/ 67 h 209"/>
                <a:gd name="T6" fmla="*/ 16 w 175"/>
                <a:gd name="T7" fmla="*/ 85 h 209"/>
                <a:gd name="T8" fmla="*/ 20 w 175"/>
                <a:gd name="T9" fmla="*/ 94 h 209"/>
                <a:gd name="T10" fmla="*/ 19 w 175"/>
                <a:gd name="T11" fmla="*/ 97 h 209"/>
                <a:gd name="T12" fmla="*/ 2 w 175"/>
                <a:gd name="T13" fmla="*/ 121 h 209"/>
                <a:gd name="T14" fmla="*/ 1 w 175"/>
                <a:gd name="T15" fmla="*/ 127 h 209"/>
                <a:gd name="T16" fmla="*/ 14 w 175"/>
                <a:gd name="T17" fmla="*/ 132 h 209"/>
                <a:gd name="T18" fmla="*/ 16 w 175"/>
                <a:gd name="T19" fmla="*/ 139 h 209"/>
                <a:gd name="T20" fmla="*/ 15 w 175"/>
                <a:gd name="T21" fmla="*/ 146 h 209"/>
                <a:gd name="T22" fmla="*/ 19 w 175"/>
                <a:gd name="T23" fmla="*/ 148 h 209"/>
                <a:gd name="T24" fmla="*/ 16 w 175"/>
                <a:gd name="T25" fmla="*/ 151 h 209"/>
                <a:gd name="T26" fmla="*/ 19 w 175"/>
                <a:gd name="T27" fmla="*/ 157 h 209"/>
                <a:gd name="T28" fmla="*/ 21 w 175"/>
                <a:gd name="T29" fmla="*/ 171 h 209"/>
                <a:gd name="T30" fmla="*/ 23 w 175"/>
                <a:gd name="T31" fmla="*/ 187 h 209"/>
                <a:gd name="T32" fmla="*/ 60 w 175"/>
                <a:gd name="T33" fmla="*/ 184 h 209"/>
                <a:gd name="T34" fmla="*/ 68 w 175"/>
                <a:gd name="T35" fmla="*/ 209 h 209"/>
                <a:gd name="T36" fmla="*/ 152 w 175"/>
                <a:gd name="T37" fmla="*/ 183 h 209"/>
                <a:gd name="T38" fmla="*/ 145 w 175"/>
                <a:gd name="T39" fmla="*/ 159 h 209"/>
                <a:gd name="T40" fmla="*/ 166 w 175"/>
                <a:gd name="T41" fmla="*/ 106 h 209"/>
                <a:gd name="T42" fmla="*/ 146 w 175"/>
                <a:gd name="T43" fmla="*/ 24 h 209"/>
                <a:gd name="T44" fmla="*/ 118 w 175"/>
                <a:gd name="T45" fmla="*/ 90 h 209"/>
                <a:gd name="T46" fmla="*/ 110 w 175"/>
                <a:gd name="T47" fmla="*/ 110 h 209"/>
                <a:gd name="T48" fmla="*/ 110 w 175"/>
                <a:gd name="T49" fmla="*/ 128 h 209"/>
                <a:gd name="T50" fmla="*/ 104 w 175"/>
                <a:gd name="T51" fmla="*/ 136 h 209"/>
                <a:gd name="T52" fmla="*/ 97 w 175"/>
                <a:gd name="T53" fmla="*/ 136 h 209"/>
                <a:gd name="T54" fmla="*/ 96 w 175"/>
                <a:gd name="T55" fmla="*/ 136 h 209"/>
                <a:gd name="T56" fmla="*/ 91 w 175"/>
                <a:gd name="T57" fmla="*/ 139 h 209"/>
                <a:gd name="T58" fmla="*/ 87 w 175"/>
                <a:gd name="T59" fmla="*/ 136 h 209"/>
                <a:gd name="T60" fmla="*/ 86 w 175"/>
                <a:gd name="T61" fmla="*/ 136 h 209"/>
                <a:gd name="T62" fmla="*/ 79 w 175"/>
                <a:gd name="T63" fmla="*/ 136 h 209"/>
                <a:gd name="T64" fmla="*/ 73 w 175"/>
                <a:gd name="T65" fmla="*/ 129 h 209"/>
                <a:gd name="T66" fmla="*/ 73 w 175"/>
                <a:gd name="T67" fmla="*/ 110 h 209"/>
                <a:gd name="T68" fmla="*/ 65 w 175"/>
                <a:gd name="T69" fmla="*/ 90 h 209"/>
                <a:gd name="T70" fmla="*/ 57 w 175"/>
                <a:gd name="T71" fmla="*/ 68 h 209"/>
                <a:gd name="T72" fmla="*/ 91 w 175"/>
                <a:gd name="T73" fmla="*/ 34 h 209"/>
                <a:gd name="T74" fmla="*/ 126 w 175"/>
                <a:gd name="T75" fmla="*/ 68 h 209"/>
                <a:gd name="T76" fmla="*/ 118 w 175"/>
                <a:gd name="T77" fmla="*/ 9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5" h="209">
                  <a:moveTo>
                    <a:pt x="146" y="24"/>
                  </a:moveTo>
                  <a:cubicBezTo>
                    <a:pt x="126" y="8"/>
                    <a:pt x="100" y="0"/>
                    <a:pt x="66" y="8"/>
                  </a:cubicBezTo>
                  <a:cubicBezTo>
                    <a:pt x="42" y="15"/>
                    <a:pt x="21" y="33"/>
                    <a:pt x="16" y="67"/>
                  </a:cubicBezTo>
                  <a:cubicBezTo>
                    <a:pt x="14" y="78"/>
                    <a:pt x="16" y="84"/>
                    <a:pt x="16" y="85"/>
                  </a:cubicBezTo>
                  <a:cubicBezTo>
                    <a:pt x="18" y="87"/>
                    <a:pt x="20" y="91"/>
                    <a:pt x="20" y="94"/>
                  </a:cubicBezTo>
                  <a:cubicBezTo>
                    <a:pt x="20" y="95"/>
                    <a:pt x="19" y="96"/>
                    <a:pt x="19" y="97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23"/>
                    <a:pt x="0" y="125"/>
                    <a:pt x="1" y="127"/>
                  </a:cubicBezTo>
                  <a:cubicBezTo>
                    <a:pt x="4" y="132"/>
                    <a:pt x="12" y="131"/>
                    <a:pt x="14" y="132"/>
                  </a:cubicBezTo>
                  <a:cubicBezTo>
                    <a:pt x="16" y="133"/>
                    <a:pt x="17" y="136"/>
                    <a:pt x="16" y="139"/>
                  </a:cubicBezTo>
                  <a:cubicBezTo>
                    <a:pt x="15" y="141"/>
                    <a:pt x="13" y="145"/>
                    <a:pt x="15" y="146"/>
                  </a:cubicBezTo>
                  <a:cubicBezTo>
                    <a:pt x="17" y="147"/>
                    <a:pt x="19" y="148"/>
                    <a:pt x="19" y="148"/>
                  </a:cubicBezTo>
                  <a:cubicBezTo>
                    <a:pt x="19" y="148"/>
                    <a:pt x="16" y="149"/>
                    <a:pt x="16" y="151"/>
                  </a:cubicBezTo>
                  <a:cubicBezTo>
                    <a:pt x="15" y="153"/>
                    <a:pt x="16" y="156"/>
                    <a:pt x="19" y="157"/>
                  </a:cubicBezTo>
                  <a:cubicBezTo>
                    <a:pt x="19" y="157"/>
                    <a:pt x="22" y="164"/>
                    <a:pt x="21" y="171"/>
                  </a:cubicBezTo>
                  <a:cubicBezTo>
                    <a:pt x="20" y="177"/>
                    <a:pt x="18" y="183"/>
                    <a:pt x="23" y="187"/>
                  </a:cubicBezTo>
                  <a:cubicBezTo>
                    <a:pt x="28" y="191"/>
                    <a:pt x="48" y="188"/>
                    <a:pt x="60" y="184"/>
                  </a:cubicBezTo>
                  <a:cubicBezTo>
                    <a:pt x="60" y="184"/>
                    <a:pt x="64" y="191"/>
                    <a:pt x="68" y="209"/>
                  </a:cubicBezTo>
                  <a:cubicBezTo>
                    <a:pt x="152" y="183"/>
                    <a:pt x="152" y="183"/>
                    <a:pt x="152" y="183"/>
                  </a:cubicBezTo>
                  <a:cubicBezTo>
                    <a:pt x="147" y="170"/>
                    <a:pt x="145" y="163"/>
                    <a:pt x="145" y="159"/>
                  </a:cubicBezTo>
                  <a:cubicBezTo>
                    <a:pt x="143" y="148"/>
                    <a:pt x="160" y="128"/>
                    <a:pt x="166" y="106"/>
                  </a:cubicBezTo>
                  <a:cubicBezTo>
                    <a:pt x="173" y="81"/>
                    <a:pt x="175" y="48"/>
                    <a:pt x="146" y="24"/>
                  </a:cubicBezTo>
                  <a:close/>
                  <a:moveTo>
                    <a:pt x="118" y="90"/>
                  </a:moveTo>
                  <a:cubicBezTo>
                    <a:pt x="112" y="98"/>
                    <a:pt x="110" y="104"/>
                    <a:pt x="110" y="110"/>
                  </a:cubicBezTo>
                  <a:cubicBezTo>
                    <a:pt x="110" y="128"/>
                    <a:pt x="110" y="128"/>
                    <a:pt x="110" y="128"/>
                  </a:cubicBezTo>
                  <a:cubicBezTo>
                    <a:pt x="110" y="133"/>
                    <a:pt x="107" y="136"/>
                    <a:pt x="104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5" y="138"/>
                    <a:pt x="93" y="139"/>
                    <a:pt x="91" y="139"/>
                  </a:cubicBezTo>
                  <a:cubicBezTo>
                    <a:pt x="89" y="139"/>
                    <a:pt x="88" y="138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6" y="136"/>
                    <a:pt x="73" y="133"/>
                    <a:pt x="73" y="129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4"/>
                    <a:pt x="70" y="98"/>
                    <a:pt x="65" y="90"/>
                  </a:cubicBezTo>
                  <a:cubicBezTo>
                    <a:pt x="59" y="83"/>
                    <a:pt x="57" y="76"/>
                    <a:pt x="57" y="68"/>
                  </a:cubicBezTo>
                  <a:cubicBezTo>
                    <a:pt x="57" y="49"/>
                    <a:pt x="72" y="34"/>
                    <a:pt x="91" y="34"/>
                  </a:cubicBezTo>
                  <a:cubicBezTo>
                    <a:pt x="110" y="34"/>
                    <a:pt x="126" y="49"/>
                    <a:pt x="126" y="68"/>
                  </a:cubicBezTo>
                  <a:cubicBezTo>
                    <a:pt x="126" y="76"/>
                    <a:pt x="123" y="83"/>
                    <a:pt x="11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956194" y="2312376"/>
            <a:ext cx="664601" cy="579853"/>
            <a:chOff x="4499856" y="8587886"/>
            <a:chExt cx="664601" cy="579853"/>
          </a:xfrm>
          <a:solidFill>
            <a:srgbClr val="18478F"/>
          </a:solidFill>
        </p:grpSpPr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4499856" y="8727274"/>
              <a:ext cx="440465" cy="440465"/>
            </a:xfrm>
            <a:custGeom>
              <a:avLst/>
              <a:gdLst>
                <a:gd name="T0" fmla="*/ 161 w 167"/>
                <a:gd name="T1" fmla="*/ 71 h 167"/>
                <a:gd name="T2" fmla="*/ 148 w 167"/>
                <a:gd name="T3" fmla="*/ 71 h 167"/>
                <a:gd name="T4" fmla="*/ 138 w 167"/>
                <a:gd name="T5" fmla="*/ 47 h 167"/>
                <a:gd name="T6" fmla="*/ 147 w 167"/>
                <a:gd name="T7" fmla="*/ 38 h 167"/>
                <a:gd name="T8" fmla="*/ 148 w 167"/>
                <a:gd name="T9" fmla="*/ 31 h 167"/>
                <a:gd name="T10" fmla="*/ 136 w 167"/>
                <a:gd name="T11" fmla="*/ 19 h 167"/>
                <a:gd name="T12" fmla="*/ 129 w 167"/>
                <a:gd name="T13" fmla="*/ 20 h 167"/>
                <a:gd name="T14" fmla="*/ 120 w 167"/>
                <a:gd name="T15" fmla="*/ 29 h 167"/>
                <a:gd name="T16" fmla="*/ 96 w 167"/>
                <a:gd name="T17" fmla="*/ 19 h 167"/>
                <a:gd name="T18" fmla="*/ 96 w 167"/>
                <a:gd name="T19" fmla="*/ 6 h 167"/>
                <a:gd name="T20" fmla="*/ 92 w 167"/>
                <a:gd name="T21" fmla="*/ 0 h 167"/>
                <a:gd name="T22" fmla="*/ 75 w 167"/>
                <a:gd name="T23" fmla="*/ 0 h 167"/>
                <a:gd name="T24" fmla="*/ 71 w 167"/>
                <a:gd name="T25" fmla="*/ 6 h 167"/>
                <a:gd name="T26" fmla="*/ 71 w 167"/>
                <a:gd name="T27" fmla="*/ 19 h 167"/>
                <a:gd name="T28" fmla="*/ 46 w 167"/>
                <a:gd name="T29" fmla="*/ 29 h 167"/>
                <a:gd name="T30" fmla="*/ 37 w 167"/>
                <a:gd name="T31" fmla="*/ 20 h 167"/>
                <a:gd name="T32" fmla="*/ 30 w 167"/>
                <a:gd name="T33" fmla="*/ 19 h 167"/>
                <a:gd name="T34" fmla="*/ 18 w 167"/>
                <a:gd name="T35" fmla="*/ 31 h 167"/>
                <a:gd name="T36" fmla="*/ 19 w 167"/>
                <a:gd name="T37" fmla="*/ 38 h 167"/>
                <a:gd name="T38" fmla="*/ 29 w 167"/>
                <a:gd name="T39" fmla="*/ 47 h 167"/>
                <a:gd name="T40" fmla="*/ 19 w 167"/>
                <a:gd name="T41" fmla="*/ 71 h 167"/>
                <a:gd name="T42" fmla="*/ 6 w 167"/>
                <a:gd name="T43" fmla="*/ 71 h 167"/>
                <a:gd name="T44" fmla="*/ 0 w 167"/>
                <a:gd name="T45" fmla="*/ 75 h 167"/>
                <a:gd name="T46" fmla="*/ 0 w 167"/>
                <a:gd name="T47" fmla="*/ 92 h 167"/>
                <a:gd name="T48" fmla="*/ 6 w 167"/>
                <a:gd name="T49" fmla="*/ 96 h 167"/>
                <a:gd name="T50" fmla="*/ 19 w 167"/>
                <a:gd name="T51" fmla="*/ 96 h 167"/>
                <a:gd name="T52" fmla="*/ 29 w 167"/>
                <a:gd name="T53" fmla="*/ 120 h 167"/>
                <a:gd name="T54" fmla="*/ 19 w 167"/>
                <a:gd name="T55" fmla="*/ 130 h 167"/>
                <a:gd name="T56" fmla="*/ 18 w 167"/>
                <a:gd name="T57" fmla="*/ 137 h 167"/>
                <a:gd name="T58" fmla="*/ 30 w 167"/>
                <a:gd name="T59" fmla="*/ 148 h 167"/>
                <a:gd name="T60" fmla="*/ 37 w 167"/>
                <a:gd name="T61" fmla="*/ 147 h 167"/>
                <a:gd name="T62" fmla="*/ 46 w 167"/>
                <a:gd name="T63" fmla="*/ 138 h 167"/>
                <a:gd name="T64" fmla="*/ 71 w 167"/>
                <a:gd name="T65" fmla="*/ 148 h 167"/>
                <a:gd name="T66" fmla="*/ 71 w 167"/>
                <a:gd name="T67" fmla="*/ 161 h 167"/>
                <a:gd name="T68" fmla="*/ 75 w 167"/>
                <a:gd name="T69" fmla="*/ 167 h 167"/>
                <a:gd name="T70" fmla="*/ 92 w 167"/>
                <a:gd name="T71" fmla="*/ 167 h 167"/>
                <a:gd name="T72" fmla="*/ 96 w 167"/>
                <a:gd name="T73" fmla="*/ 161 h 167"/>
                <a:gd name="T74" fmla="*/ 96 w 167"/>
                <a:gd name="T75" fmla="*/ 148 h 167"/>
                <a:gd name="T76" fmla="*/ 120 w 167"/>
                <a:gd name="T77" fmla="*/ 138 h 167"/>
                <a:gd name="T78" fmla="*/ 129 w 167"/>
                <a:gd name="T79" fmla="*/ 147 h 167"/>
                <a:gd name="T80" fmla="*/ 136 w 167"/>
                <a:gd name="T81" fmla="*/ 148 h 167"/>
                <a:gd name="T82" fmla="*/ 148 w 167"/>
                <a:gd name="T83" fmla="*/ 137 h 167"/>
                <a:gd name="T84" fmla="*/ 147 w 167"/>
                <a:gd name="T85" fmla="*/ 130 h 167"/>
                <a:gd name="T86" fmla="*/ 138 w 167"/>
                <a:gd name="T87" fmla="*/ 120 h 167"/>
                <a:gd name="T88" fmla="*/ 148 w 167"/>
                <a:gd name="T89" fmla="*/ 96 h 167"/>
                <a:gd name="T90" fmla="*/ 161 w 167"/>
                <a:gd name="T91" fmla="*/ 96 h 167"/>
                <a:gd name="T92" fmla="*/ 167 w 167"/>
                <a:gd name="T93" fmla="*/ 92 h 167"/>
                <a:gd name="T94" fmla="*/ 167 w 167"/>
                <a:gd name="T95" fmla="*/ 75 h 167"/>
                <a:gd name="T96" fmla="*/ 161 w 167"/>
                <a:gd name="T97" fmla="*/ 71 h 167"/>
                <a:gd name="T98" fmla="*/ 83 w 167"/>
                <a:gd name="T99" fmla="*/ 114 h 167"/>
                <a:gd name="T100" fmla="*/ 52 w 167"/>
                <a:gd name="T101" fmla="*/ 84 h 167"/>
                <a:gd name="T102" fmla="*/ 83 w 167"/>
                <a:gd name="T103" fmla="*/ 53 h 167"/>
                <a:gd name="T104" fmla="*/ 114 w 167"/>
                <a:gd name="T105" fmla="*/ 84 h 167"/>
                <a:gd name="T106" fmla="*/ 83 w 167"/>
                <a:gd name="T107" fmla="*/ 11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167">
                  <a:moveTo>
                    <a:pt x="161" y="71"/>
                  </a:moveTo>
                  <a:cubicBezTo>
                    <a:pt x="148" y="71"/>
                    <a:pt x="148" y="71"/>
                    <a:pt x="148" y="71"/>
                  </a:cubicBezTo>
                  <a:cubicBezTo>
                    <a:pt x="146" y="62"/>
                    <a:pt x="143" y="54"/>
                    <a:pt x="138" y="4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9" y="36"/>
                    <a:pt x="150" y="32"/>
                    <a:pt x="148" y="31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5" y="17"/>
                    <a:pt x="131" y="18"/>
                    <a:pt x="129" y="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3" y="24"/>
                    <a:pt x="105" y="21"/>
                    <a:pt x="96" y="19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3"/>
                    <a:pt x="94" y="0"/>
                    <a:pt x="9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1" y="3"/>
                    <a:pt x="71" y="6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2" y="21"/>
                    <a:pt x="54" y="24"/>
                    <a:pt x="46" y="2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5" y="18"/>
                    <a:pt x="32" y="17"/>
                    <a:pt x="30" y="19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32"/>
                    <a:pt x="17" y="36"/>
                    <a:pt x="19" y="3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4" y="54"/>
                    <a:pt x="20" y="62"/>
                    <a:pt x="19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2" y="71"/>
                    <a:pt x="0" y="73"/>
                    <a:pt x="0" y="7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4"/>
                    <a:pt x="2" y="96"/>
                    <a:pt x="6" y="96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0" y="105"/>
                    <a:pt x="24" y="113"/>
                    <a:pt x="29" y="120"/>
                  </a:cubicBezTo>
                  <a:cubicBezTo>
                    <a:pt x="19" y="130"/>
                    <a:pt x="19" y="130"/>
                    <a:pt x="19" y="130"/>
                  </a:cubicBezTo>
                  <a:cubicBezTo>
                    <a:pt x="17" y="132"/>
                    <a:pt x="17" y="135"/>
                    <a:pt x="18" y="137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2" y="150"/>
                    <a:pt x="35" y="150"/>
                    <a:pt x="37" y="147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54" y="143"/>
                    <a:pt x="62" y="147"/>
                    <a:pt x="71" y="148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4"/>
                    <a:pt x="73" y="167"/>
                    <a:pt x="75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4"/>
                    <a:pt x="96" y="161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05" y="147"/>
                    <a:pt x="113" y="143"/>
                    <a:pt x="120" y="138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1" y="150"/>
                    <a:pt x="135" y="150"/>
                    <a:pt x="136" y="148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50" y="135"/>
                    <a:pt x="149" y="132"/>
                    <a:pt x="147" y="13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43" y="113"/>
                    <a:pt x="146" y="105"/>
                    <a:pt x="148" y="96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4" y="96"/>
                    <a:pt x="167" y="94"/>
                    <a:pt x="167" y="92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7" y="73"/>
                    <a:pt x="164" y="71"/>
                    <a:pt x="161" y="71"/>
                  </a:cubicBezTo>
                  <a:close/>
                  <a:moveTo>
                    <a:pt x="83" y="114"/>
                  </a:moveTo>
                  <a:cubicBezTo>
                    <a:pt x="66" y="114"/>
                    <a:pt x="52" y="101"/>
                    <a:pt x="52" y="84"/>
                  </a:cubicBezTo>
                  <a:cubicBezTo>
                    <a:pt x="52" y="67"/>
                    <a:pt x="66" y="53"/>
                    <a:pt x="83" y="53"/>
                  </a:cubicBezTo>
                  <a:cubicBezTo>
                    <a:pt x="100" y="53"/>
                    <a:pt x="114" y="67"/>
                    <a:pt x="114" y="84"/>
                  </a:cubicBezTo>
                  <a:cubicBezTo>
                    <a:pt x="114" y="101"/>
                    <a:pt x="100" y="114"/>
                    <a:pt x="8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4845538" y="8587886"/>
              <a:ext cx="318919" cy="316689"/>
            </a:xfrm>
            <a:custGeom>
              <a:avLst/>
              <a:gdLst>
                <a:gd name="T0" fmla="*/ 117 w 121"/>
                <a:gd name="T1" fmla="*/ 51 h 120"/>
                <a:gd name="T2" fmla="*/ 108 w 121"/>
                <a:gd name="T3" fmla="*/ 51 h 120"/>
                <a:gd name="T4" fmla="*/ 100 w 121"/>
                <a:gd name="T5" fmla="*/ 33 h 120"/>
                <a:gd name="T6" fmla="*/ 107 w 121"/>
                <a:gd name="T7" fmla="*/ 27 h 120"/>
                <a:gd name="T8" fmla="*/ 108 w 121"/>
                <a:gd name="T9" fmla="*/ 22 h 120"/>
                <a:gd name="T10" fmla="*/ 99 w 121"/>
                <a:gd name="T11" fmla="*/ 13 h 120"/>
                <a:gd name="T12" fmla="*/ 94 w 121"/>
                <a:gd name="T13" fmla="*/ 14 h 120"/>
                <a:gd name="T14" fmla="*/ 87 w 121"/>
                <a:gd name="T15" fmla="*/ 20 h 120"/>
                <a:gd name="T16" fmla="*/ 70 w 121"/>
                <a:gd name="T17" fmla="*/ 13 h 120"/>
                <a:gd name="T18" fmla="*/ 70 w 121"/>
                <a:gd name="T19" fmla="*/ 4 h 120"/>
                <a:gd name="T20" fmla="*/ 67 w 121"/>
                <a:gd name="T21" fmla="*/ 0 h 120"/>
                <a:gd name="T22" fmla="*/ 55 w 121"/>
                <a:gd name="T23" fmla="*/ 0 h 120"/>
                <a:gd name="T24" fmla="*/ 52 w 121"/>
                <a:gd name="T25" fmla="*/ 4 h 120"/>
                <a:gd name="T26" fmla="*/ 52 w 121"/>
                <a:gd name="T27" fmla="*/ 13 h 120"/>
                <a:gd name="T28" fmla="*/ 34 w 121"/>
                <a:gd name="T29" fmla="*/ 20 h 120"/>
                <a:gd name="T30" fmla="*/ 28 w 121"/>
                <a:gd name="T31" fmla="*/ 14 h 120"/>
                <a:gd name="T32" fmla="*/ 22 w 121"/>
                <a:gd name="T33" fmla="*/ 13 h 120"/>
                <a:gd name="T34" fmla="*/ 14 w 121"/>
                <a:gd name="T35" fmla="*/ 22 h 120"/>
                <a:gd name="T36" fmla="*/ 15 w 121"/>
                <a:gd name="T37" fmla="*/ 27 h 120"/>
                <a:gd name="T38" fmla="*/ 21 w 121"/>
                <a:gd name="T39" fmla="*/ 33 h 120"/>
                <a:gd name="T40" fmla="*/ 14 w 121"/>
                <a:gd name="T41" fmla="*/ 51 h 120"/>
                <a:gd name="T42" fmla="*/ 5 w 121"/>
                <a:gd name="T43" fmla="*/ 51 h 120"/>
                <a:gd name="T44" fmla="*/ 0 w 121"/>
                <a:gd name="T45" fmla="*/ 54 h 120"/>
                <a:gd name="T46" fmla="*/ 0 w 121"/>
                <a:gd name="T47" fmla="*/ 66 h 120"/>
                <a:gd name="T48" fmla="*/ 5 w 121"/>
                <a:gd name="T49" fmla="*/ 69 h 120"/>
                <a:gd name="T50" fmla="*/ 14 w 121"/>
                <a:gd name="T51" fmla="*/ 69 h 120"/>
                <a:gd name="T52" fmla="*/ 21 w 121"/>
                <a:gd name="T53" fmla="*/ 87 h 120"/>
                <a:gd name="T54" fmla="*/ 15 w 121"/>
                <a:gd name="T55" fmla="*/ 93 h 120"/>
                <a:gd name="T56" fmla="*/ 14 w 121"/>
                <a:gd name="T57" fmla="*/ 98 h 120"/>
                <a:gd name="T58" fmla="*/ 22 w 121"/>
                <a:gd name="T59" fmla="*/ 107 h 120"/>
                <a:gd name="T60" fmla="*/ 28 w 121"/>
                <a:gd name="T61" fmla="*/ 106 h 120"/>
                <a:gd name="T62" fmla="*/ 34 w 121"/>
                <a:gd name="T63" fmla="*/ 100 h 120"/>
                <a:gd name="T64" fmla="*/ 52 w 121"/>
                <a:gd name="T65" fmla="*/ 107 h 120"/>
                <a:gd name="T66" fmla="*/ 52 w 121"/>
                <a:gd name="T67" fmla="*/ 116 h 120"/>
                <a:gd name="T68" fmla="*/ 55 w 121"/>
                <a:gd name="T69" fmla="*/ 120 h 120"/>
                <a:gd name="T70" fmla="*/ 67 w 121"/>
                <a:gd name="T71" fmla="*/ 120 h 120"/>
                <a:gd name="T72" fmla="*/ 70 w 121"/>
                <a:gd name="T73" fmla="*/ 116 h 120"/>
                <a:gd name="T74" fmla="*/ 70 w 121"/>
                <a:gd name="T75" fmla="*/ 107 h 120"/>
                <a:gd name="T76" fmla="*/ 87 w 121"/>
                <a:gd name="T77" fmla="*/ 100 h 120"/>
                <a:gd name="T78" fmla="*/ 94 w 121"/>
                <a:gd name="T79" fmla="*/ 106 h 120"/>
                <a:gd name="T80" fmla="*/ 99 w 121"/>
                <a:gd name="T81" fmla="*/ 107 h 120"/>
                <a:gd name="T82" fmla="*/ 108 w 121"/>
                <a:gd name="T83" fmla="*/ 98 h 120"/>
                <a:gd name="T84" fmla="*/ 107 w 121"/>
                <a:gd name="T85" fmla="*/ 93 h 120"/>
                <a:gd name="T86" fmla="*/ 100 w 121"/>
                <a:gd name="T87" fmla="*/ 87 h 120"/>
                <a:gd name="T88" fmla="*/ 108 w 121"/>
                <a:gd name="T89" fmla="*/ 69 h 120"/>
                <a:gd name="T90" fmla="*/ 117 w 121"/>
                <a:gd name="T91" fmla="*/ 69 h 120"/>
                <a:gd name="T92" fmla="*/ 121 w 121"/>
                <a:gd name="T93" fmla="*/ 66 h 120"/>
                <a:gd name="T94" fmla="*/ 121 w 121"/>
                <a:gd name="T95" fmla="*/ 54 h 120"/>
                <a:gd name="T96" fmla="*/ 117 w 121"/>
                <a:gd name="T97" fmla="*/ 51 h 120"/>
                <a:gd name="T98" fmla="*/ 61 w 121"/>
                <a:gd name="T99" fmla="*/ 82 h 120"/>
                <a:gd name="T100" fmla="*/ 38 w 121"/>
                <a:gd name="T101" fmla="*/ 60 h 120"/>
                <a:gd name="T102" fmla="*/ 61 w 121"/>
                <a:gd name="T103" fmla="*/ 38 h 120"/>
                <a:gd name="T104" fmla="*/ 83 w 121"/>
                <a:gd name="T105" fmla="*/ 60 h 120"/>
                <a:gd name="T106" fmla="*/ 61 w 121"/>
                <a:gd name="T107" fmla="*/ 8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" h="120">
                  <a:moveTo>
                    <a:pt x="117" y="51"/>
                  </a:moveTo>
                  <a:cubicBezTo>
                    <a:pt x="108" y="51"/>
                    <a:pt x="108" y="51"/>
                    <a:pt x="108" y="51"/>
                  </a:cubicBezTo>
                  <a:cubicBezTo>
                    <a:pt x="106" y="44"/>
                    <a:pt x="104" y="38"/>
                    <a:pt x="100" y="33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5"/>
                    <a:pt x="109" y="23"/>
                    <a:pt x="108" y="2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2"/>
                    <a:pt x="96" y="12"/>
                    <a:pt x="94" y="14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2" y="17"/>
                    <a:pt x="76" y="14"/>
                    <a:pt x="70" y="1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69" y="0"/>
                    <a:pt x="67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2" y="1"/>
                    <a:pt x="52" y="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5" y="14"/>
                    <a:pt x="39" y="17"/>
                    <a:pt x="34" y="2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2"/>
                    <a:pt x="24" y="12"/>
                    <a:pt x="22" y="1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3"/>
                    <a:pt x="13" y="25"/>
                    <a:pt x="15" y="27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8" y="38"/>
                    <a:pt x="15" y="44"/>
                    <a:pt x="1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0" y="52"/>
                    <a:pt x="0" y="5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8"/>
                    <a:pt x="2" y="69"/>
                    <a:pt x="5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76"/>
                    <a:pt x="18" y="81"/>
                    <a:pt x="21" y="87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3" y="95"/>
                    <a:pt x="13" y="97"/>
                    <a:pt x="14" y="98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4" y="108"/>
                    <a:pt x="26" y="108"/>
                    <a:pt x="28" y="106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9" y="103"/>
                    <a:pt x="45" y="106"/>
                    <a:pt x="52" y="107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2" y="118"/>
                    <a:pt x="53" y="120"/>
                    <a:pt x="55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20"/>
                    <a:pt x="70" y="118"/>
                    <a:pt x="70" y="11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6" y="106"/>
                    <a:pt x="82" y="103"/>
                    <a:pt x="87" y="10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6" y="108"/>
                    <a:pt x="98" y="108"/>
                    <a:pt x="99" y="107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7"/>
                    <a:pt x="109" y="95"/>
                    <a:pt x="107" y="93"/>
                  </a:cubicBezTo>
                  <a:cubicBezTo>
                    <a:pt x="100" y="87"/>
                    <a:pt x="100" y="87"/>
                    <a:pt x="100" y="87"/>
                  </a:cubicBezTo>
                  <a:cubicBezTo>
                    <a:pt x="104" y="81"/>
                    <a:pt x="106" y="76"/>
                    <a:pt x="108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9" y="69"/>
                    <a:pt x="121" y="68"/>
                    <a:pt x="121" y="66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52"/>
                    <a:pt x="119" y="51"/>
                    <a:pt x="117" y="51"/>
                  </a:cubicBezTo>
                  <a:close/>
                  <a:moveTo>
                    <a:pt x="61" y="82"/>
                  </a:moveTo>
                  <a:cubicBezTo>
                    <a:pt x="48" y="82"/>
                    <a:pt x="38" y="72"/>
                    <a:pt x="38" y="60"/>
                  </a:cubicBezTo>
                  <a:cubicBezTo>
                    <a:pt x="38" y="48"/>
                    <a:pt x="48" y="38"/>
                    <a:pt x="61" y="38"/>
                  </a:cubicBezTo>
                  <a:cubicBezTo>
                    <a:pt x="73" y="38"/>
                    <a:pt x="83" y="48"/>
                    <a:pt x="83" y="60"/>
                  </a:cubicBezTo>
                  <a:cubicBezTo>
                    <a:pt x="83" y="72"/>
                    <a:pt x="73" y="82"/>
                    <a:pt x="6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3578877" y="2372957"/>
            <a:ext cx="1925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模型轻量化</a:t>
            </a:r>
          </a:p>
        </p:txBody>
      </p:sp>
      <p:sp>
        <p:nvSpPr>
          <p:cNvPr id="50" name="矩形 49"/>
          <p:cNvSpPr/>
          <p:nvPr/>
        </p:nvSpPr>
        <p:spPr>
          <a:xfrm>
            <a:off x="3458445" y="4359398"/>
            <a:ext cx="1866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模型推理时间和⼤小等⽅面的可视化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565875" y="2147412"/>
            <a:ext cx="19586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使用新颖的模型，在模型测评层面进⾏比较</a:t>
            </a:r>
          </a:p>
        </p:txBody>
      </p:sp>
      <p:sp>
        <p:nvSpPr>
          <p:cNvPr id="56" name="矩形 55"/>
          <p:cNvSpPr/>
          <p:nvPr/>
        </p:nvSpPr>
        <p:spPr>
          <a:xfrm>
            <a:off x="8494158" y="4559856"/>
            <a:ext cx="2576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应用场景可视化</a:t>
            </a:r>
          </a:p>
        </p:txBody>
      </p:sp>
      <p:sp>
        <p:nvSpPr>
          <p:cNvPr id="57" name="矩形 56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86855" y="399270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已完成的任务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9" grpId="0" animBg="1"/>
      <p:bldP spid="21" grpId="0" animBg="1"/>
      <p:bldP spid="22" grpId="0" animBg="1"/>
      <p:bldP spid="28" grpId="0" animBg="1"/>
      <p:bldP spid="29" grpId="0" animBg="1"/>
      <p:bldP spid="57" grpId="0" animBg="1"/>
      <p:bldP spid="57" grpId="1" animBg="1"/>
      <p:bldP spid="58" grpId="0" animBg="1"/>
      <p:bldP spid="58" grpId="1" animBg="1"/>
      <p:bldP spid="62" grpId="0" animBg="1"/>
      <p:bldP spid="62" grpId="1" animBg="1"/>
      <p:bldP spid="63" grpId="0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 rot="2700000">
            <a:off x="5131554" y="973635"/>
            <a:ext cx="1928895" cy="1928895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 rot="2700000">
            <a:off x="5233247" y="1075328"/>
            <a:ext cx="1725504" cy="1725504"/>
          </a:xfrm>
          <a:prstGeom prst="roundRect">
            <a:avLst/>
          </a:prstGeom>
          <a:noFill/>
          <a:ln w="3175">
            <a:solidFill>
              <a:srgbClr val="18478F"/>
            </a:solidFill>
            <a:prstDash val="solid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936890" y="1488174"/>
            <a:ext cx="229916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目录</a:t>
            </a:r>
            <a:endParaRPr lang="en-US" altLang="zh-CN" sz="48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 rot="2700000">
            <a:off x="1985260" y="3740812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3500000">
            <a:off x="1412782" y="4175439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 rot="2700000">
            <a:off x="4391918" y="3740811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13500000">
            <a:off x="3819440" y="4175438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 rot="2700000">
            <a:off x="6783023" y="3740811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rot="13500000">
            <a:off x="6210547" y="4175438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 rot="2700000">
            <a:off x="9189680" y="3740810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rot="13500000">
            <a:off x="8617204" y="4175437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02689" y="4123482"/>
            <a:ext cx="195197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项目背景</a:t>
            </a:r>
            <a:endParaRPr lang="en-US" altLang="zh-CN" sz="2800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248069" y="4148425"/>
            <a:ext cx="1933655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技术简介</a:t>
            </a:r>
            <a:endParaRPr lang="en-US" altLang="zh-CN" sz="2800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580038" y="4148425"/>
            <a:ext cx="1954361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zh-CN" altLang="en-US" sz="2800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实机演示</a:t>
            </a:r>
            <a:endParaRPr lang="en-US" altLang="zh-CN" sz="2800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019591" y="4148425"/>
            <a:ext cx="1867484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zh-CN" altLang="en-US" sz="2800" dirty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总结</a:t>
            </a:r>
            <a:r>
              <a:rPr lang="zh-CN" altLang="en-US" sz="2800" dirty="0" smtClean="0">
                <a:solidFill>
                  <a:srgbClr val="18478F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展望</a:t>
            </a:r>
            <a:endParaRPr lang="en-US" altLang="zh-CN" sz="2800" dirty="0">
              <a:solidFill>
                <a:srgbClr val="18478F"/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21620" y="4222107"/>
            <a:ext cx="466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28277" y="4245134"/>
            <a:ext cx="466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235977" y="4222107"/>
            <a:ext cx="466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642633" y="4245134"/>
            <a:ext cx="466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79185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4" grpId="0" animBg="1"/>
      <p:bldP spid="34" grpId="1" animBg="1"/>
      <p:bldP spid="35" grpId="0"/>
      <p:bldP spid="36" grpId="0"/>
      <p:bldP spid="37" grpId="0"/>
      <p:bldP spid="48" grpId="0"/>
      <p:bldP spid="49" grpId="0"/>
      <p:bldP spid="50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/>
        </p:nvSpPr>
        <p:spPr bwMode="auto">
          <a:xfrm>
            <a:off x="3831216" y="1807691"/>
            <a:ext cx="4778375" cy="4175125"/>
          </a:xfrm>
          <a:custGeom>
            <a:avLst/>
            <a:gdLst>
              <a:gd name="T0" fmla="*/ 1199 w 1271"/>
              <a:gd name="T1" fmla="*/ 584 h 1110"/>
              <a:gd name="T2" fmla="*/ 1228 w 1271"/>
              <a:gd name="T3" fmla="*/ 364 h 1110"/>
              <a:gd name="T4" fmla="*/ 1070 w 1271"/>
              <a:gd name="T5" fmla="*/ 234 h 1110"/>
              <a:gd name="T6" fmla="*/ 845 w 1271"/>
              <a:gd name="T7" fmla="*/ 20 h 1110"/>
              <a:gd name="T8" fmla="*/ 602 w 1271"/>
              <a:gd name="T9" fmla="*/ 58 h 1110"/>
              <a:gd name="T10" fmla="*/ 468 w 1271"/>
              <a:gd name="T11" fmla="*/ 46 h 1110"/>
              <a:gd name="T12" fmla="*/ 381 w 1271"/>
              <a:gd name="T13" fmla="*/ 111 h 1110"/>
              <a:gd name="T14" fmla="*/ 197 w 1271"/>
              <a:gd name="T15" fmla="*/ 161 h 1110"/>
              <a:gd name="T16" fmla="*/ 107 w 1271"/>
              <a:gd name="T17" fmla="*/ 317 h 1110"/>
              <a:gd name="T18" fmla="*/ 4 w 1271"/>
              <a:gd name="T19" fmla="*/ 432 h 1110"/>
              <a:gd name="T20" fmla="*/ 33 w 1271"/>
              <a:gd name="T21" fmla="*/ 534 h 1110"/>
              <a:gd name="T22" fmla="*/ 38 w 1271"/>
              <a:gd name="T23" fmla="*/ 669 h 1110"/>
              <a:gd name="T24" fmla="*/ 319 w 1271"/>
              <a:gd name="T25" fmla="*/ 771 h 1110"/>
              <a:gd name="T26" fmla="*/ 344 w 1271"/>
              <a:gd name="T27" fmla="*/ 758 h 1110"/>
              <a:gd name="T28" fmla="*/ 349 w 1271"/>
              <a:gd name="T29" fmla="*/ 772 h 1110"/>
              <a:gd name="T30" fmla="*/ 629 w 1271"/>
              <a:gd name="T31" fmla="*/ 874 h 1110"/>
              <a:gd name="T32" fmla="*/ 641 w 1271"/>
              <a:gd name="T33" fmla="*/ 869 h 1110"/>
              <a:gd name="T34" fmla="*/ 768 w 1271"/>
              <a:gd name="T35" fmla="*/ 901 h 1110"/>
              <a:gd name="T36" fmla="*/ 790 w 1271"/>
              <a:gd name="T37" fmla="*/ 955 h 1110"/>
              <a:gd name="T38" fmla="*/ 1000 w 1271"/>
              <a:gd name="T39" fmla="*/ 1110 h 1110"/>
              <a:gd name="T40" fmla="*/ 1037 w 1271"/>
              <a:gd name="T41" fmla="*/ 1077 h 1110"/>
              <a:gd name="T42" fmla="*/ 1035 w 1271"/>
              <a:gd name="T43" fmla="*/ 1075 h 1110"/>
              <a:gd name="T44" fmla="*/ 906 w 1271"/>
              <a:gd name="T45" fmla="*/ 900 h 1110"/>
              <a:gd name="T46" fmla="*/ 906 w 1271"/>
              <a:gd name="T47" fmla="*/ 893 h 1110"/>
              <a:gd name="T48" fmla="*/ 1106 w 1271"/>
              <a:gd name="T49" fmla="*/ 903 h 1110"/>
              <a:gd name="T50" fmla="*/ 1227 w 1271"/>
              <a:gd name="T51" fmla="*/ 631 h 1110"/>
              <a:gd name="T52" fmla="*/ 1199 w 1271"/>
              <a:gd name="T53" fmla="*/ 584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71" h="1110">
                <a:moveTo>
                  <a:pt x="1199" y="584"/>
                </a:moveTo>
                <a:cubicBezTo>
                  <a:pt x="1248" y="533"/>
                  <a:pt x="1262" y="445"/>
                  <a:pt x="1228" y="364"/>
                </a:cubicBezTo>
                <a:cubicBezTo>
                  <a:pt x="1197" y="291"/>
                  <a:pt x="1134" y="242"/>
                  <a:pt x="1070" y="234"/>
                </a:cubicBezTo>
                <a:cubicBezTo>
                  <a:pt x="1083" y="143"/>
                  <a:pt x="984" y="49"/>
                  <a:pt x="845" y="20"/>
                </a:cubicBezTo>
                <a:cubicBezTo>
                  <a:pt x="749" y="0"/>
                  <a:pt x="657" y="17"/>
                  <a:pt x="602" y="58"/>
                </a:cubicBezTo>
                <a:cubicBezTo>
                  <a:pt x="563" y="37"/>
                  <a:pt x="515" y="31"/>
                  <a:pt x="468" y="46"/>
                </a:cubicBezTo>
                <a:cubicBezTo>
                  <a:pt x="431" y="58"/>
                  <a:pt x="401" y="81"/>
                  <a:pt x="381" y="111"/>
                </a:cubicBezTo>
                <a:cubicBezTo>
                  <a:pt x="323" y="99"/>
                  <a:pt x="254" y="115"/>
                  <a:pt x="197" y="161"/>
                </a:cubicBezTo>
                <a:cubicBezTo>
                  <a:pt x="144" y="203"/>
                  <a:pt x="113" y="261"/>
                  <a:pt x="107" y="317"/>
                </a:cubicBezTo>
                <a:cubicBezTo>
                  <a:pt x="54" y="331"/>
                  <a:pt x="12" y="375"/>
                  <a:pt x="4" y="432"/>
                </a:cubicBezTo>
                <a:cubicBezTo>
                  <a:pt x="0" y="470"/>
                  <a:pt x="11" y="506"/>
                  <a:pt x="33" y="534"/>
                </a:cubicBezTo>
                <a:cubicBezTo>
                  <a:pt x="19" y="577"/>
                  <a:pt x="19" y="625"/>
                  <a:pt x="38" y="669"/>
                </a:cubicBezTo>
                <a:cubicBezTo>
                  <a:pt x="82" y="772"/>
                  <a:pt x="208" y="818"/>
                  <a:pt x="319" y="771"/>
                </a:cubicBezTo>
                <a:cubicBezTo>
                  <a:pt x="327" y="767"/>
                  <a:pt x="336" y="763"/>
                  <a:pt x="344" y="758"/>
                </a:cubicBezTo>
                <a:cubicBezTo>
                  <a:pt x="345" y="763"/>
                  <a:pt x="347" y="768"/>
                  <a:pt x="349" y="772"/>
                </a:cubicBezTo>
                <a:cubicBezTo>
                  <a:pt x="393" y="876"/>
                  <a:pt x="519" y="921"/>
                  <a:pt x="629" y="874"/>
                </a:cubicBezTo>
                <a:cubicBezTo>
                  <a:pt x="633" y="872"/>
                  <a:pt x="637" y="870"/>
                  <a:pt x="641" y="869"/>
                </a:cubicBezTo>
                <a:cubicBezTo>
                  <a:pt x="671" y="902"/>
                  <a:pt x="721" y="915"/>
                  <a:pt x="768" y="901"/>
                </a:cubicBezTo>
                <a:cubicBezTo>
                  <a:pt x="773" y="919"/>
                  <a:pt x="781" y="937"/>
                  <a:pt x="790" y="955"/>
                </a:cubicBezTo>
                <a:cubicBezTo>
                  <a:pt x="837" y="1044"/>
                  <a:pt x="918" y="1100"/>
                  <a:pt x="1000" y="1110"/>
                </a:cubicBezTo>
                <a:cubicBezTo>
                  <a:pt x="1037" y="1077"/>
                  <a:pt x="1037" y="1077"/>
                  <a:pt x="1037" y="1077"/>
                </a:cubicBezTo>
                <a:cubicBezTo>
                  <a:pt x="1036" y="1076"/>
                  <a:pt x="1036" y="1076"/>
                  <a:pt x="1035" y="1075"/>
                </a:cubicBezTo>
                <a:cubicBezTo>
                  <a:pt x="961" y="1052"/>
                  <a:pt x="906" y="983"/>
                  <a:pt x="906" y="900"/>
                </a:cubicBezTo>
                <a:cubicBezTo>
                  <a:pt x="906" y="898"/>
                  <a:pt x="906" y="895"/>
                  <a:pt x="906" y="893"/>
                </a:cubicBezTo>
                <a:cubicBezTo>
                  <a:pt x="963" y="926"/>
                  <a:pt x="1037" y="933"/>
                  <a:pt x="1106" y="903"/>
                </a:cubicBezTo>
                <a:cubicBezTo>
                  <a:pt x="1217" y="856"/>
                  <a:pt x="1271" y="734"/>
                  <a:pt x="1227" y="631"/>
                </a:cubicBezTo>
                <a:cubicBezTo>
                  <a:pt x="1220" y="614"/>
                  <a:pt x="1210" y="598"/>
                  <a:pt x="1199" y="58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4782130" y="3244377"/>
            <a:ext cx="3827463" cy="2738438"/>
          </a:xfrm>
          <a:custGeom>
            <a:avLst/>
            <a:gdLst>
              <a:gd name="T0" fmla="*/ 853 w 1018"/>
              <a:gd name="T1" fmla="*/ 521 h 728"/>
              <a:gd name="T2" fmla="*/ 974 w 1018"/>
              <a:gd name="T3" fmla="*/ 249 h 728"/>
              <a:gd name="T4" fmla="*/ 946 w 1018"/>
              <a:gd name="T5" fmla="*/ 202 h 728"/>
              <a:gd name="T6" fmla="*/ 991 w 1018"/>
              <a:gd name="T7" fmla="*/ 109 h 728"/>
              <a:gd name="T8" fmla="*/ 580 w 1018"/>
              <a:gd name="T9" fmla="*/ 104 h 728"/>
              <a:gd name="T10" fmla="*/ 524 w 1018"/>
              <a:gd name="T11" fmla="*/ 257 h 728"/>
              <a:gd name="T12" fmla="*/ 505 w 1018"/>
              <a:gd name="T13" fmla="*/ 253 h 728"/>
              <a:gd name="T14" fmla="*/ 0 w 1018"/>
              <a:gd name="T15" fmla="*/ 406 h 728"/>
              <a:gd name="T16" fmla="*/ 66 w 1018"/>
              <a:gd name="T17" fmla="*/ 389 h 728"/>
              <a:gd name="T18" fmla="*/ 91 w 1018"/>
              <a:gd name="T19" fmla="*/ 376 h 728"/>
              <a:gd name="T20" fmla="*/ 96 w 1018"/>
              <a:gd name="T21" fmla="*/ 390 h 728"/>
              <a:gd name="T22" fmla="*/ 376 w 1018"/>
              <a:gd name="T23" fmla="*/ 492 h 728"/>
              <a:gd name="T24" fmla="*/ 388 w 1018"/>
              <a:gd name="T25" fmla="*/ 487 h 728"/>
              <a:gd name="T26" fmla="*/ 515 w 1018"/>
              <a:gd name="T27" fmla="*/ 519 h 728"/>
              <a:gd name="T28" fmla="*/ 537 w 1018"/>
              <a:gd name="T29" fmla="*/ 573 h 728"/>
              <a:gd name="T30" fmla="*/ 747 w 1018"/>
              <a:gd name="T31" fmla="*/ 728 h 728"/>
              <a:gd name="T32" fmla="*/ 784 w 1018"/>
              <a:gd name="T33" fmla="*/ 695 h 728"/>
              <a:gd name="T34" fmla="*/ 782 w 1018"/>
              <a:gd name="T35" fmla="*/ 693 h 728"/>
              <a:gd name="T36" fmla="*/ 653 w 1018"/>
              <a:gd name="T37" fmla="*/ 518 h 728"/>
              <a:gd name="T38" fmla="*/ 653 w 1018"/>
              <a:gd name="T39" fmla="*/ 511 h 728"/>
              <a:gd name="T40" fmla="*/ 853 w 1018"/>
              <a:gd name="T41" fmla="*/ 521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18" h="728">
                <a:moveTo>
                  <a:pt x="853" y="521"/>
                </a:moveTo>
                <a:cubicBezTo>
                  <a:pt x="964" y="474"/>
                  <a:pt x="1018" y="352"/>
                  <a:pt x="974" y="249"/>
                </a:cubicBezTo>
                <a:cubicBezTo>
                  <a:pt x="967" y="232"/>
                  <a:pt x="957" y="216"/>
                  <a:pt x="946" y="202"/>
                </a:cubicBezTo>
                <a:cubicBezTo>
                  <a:pt x="969" y="178"/>
                  <a:pt x="985" y="145"/>
                  <a:pt x="991" y="109"/>
                </a:cubicBezTo>
                <a:cubicBezTo>
                  <a:pt x="850" y="5"/>
                  <a:pt x="673" y="0"/>
                  <a:pt x="580" y="104"/>
                </a:cubicBezTo>
                <a:cubicBezTo>
                  <a:pt x="542" y="146"/>
                  <a:pt x="524" y="200"/>
                  <a:pt x="524" y="257"/>
                </a:cubicBezTo>
                <a:cubicBezTo>
                  <a:pt x="517" y="256"/>
                  <a:pt x="511" y="254"/>
                  <a:pt x="505" y="253"/>
                </a:cubicBezTo>
                <a:cubicBezTo>
                  <a:pt x="294" y="202"/>
                  <a:pt x="90" y="269"/>
                  <a:pt x="0" y="406"/>
                </a:cubicBezTo>
                <a:cubicBezTo>
                  <a:pt x="22" y="404"/>
                  <a:pt x="44" y="398"/>
                  <a:pt x="66" y="389"/>
                </a:cubicBezTo>
                <a:cubicBezTo>
                  <a:pt x="74" y="385"/>
                  <a:pt x="83" y="381"/>
                  <a:pt x="91" y="376"/>
                </a:cubicBezTo>
                <a:cubicBezTo>
                  <a:pt x="92" y="381"/>
                  <a:pt x="94" y="386"/>
                  <a:pt x="96" y="390"/>
                </a:cubicBezTo>
                <a:cubicBezTo>
                  <a:pt x="140" y="494"/>
                  <a:pt x="266" y="539"/>
                  <a:pt x="376" y="492"/>
                </a:cubicBezTo>
                <a:cubicBezTo>
                  <a:pt x="380" y="490"/>
                  <a:pt x="384" y="488"/>
                  <a:pt x="388" y="487"/>
                </a:cubicBezTo>
                <a:cubicBezTo>
                  <a:pt x="418" y="520"/>
                  <a:pt x="468" y="533"/>
                  <a:pt x="515" y="519"/>
                </a:cubicBezTo>
                <a:cubicBezTo>
                  <a:pt x="520" y="537"/>
                  <a:pt x="528" y="555"/>
                  <a:pt x="537" y="573"/>
                </a:cubicBezTo>
                <a:cubicBezTo>
                  <a:pt x="584" y="662"/>
                  <a:pt x="665" y="718"/>
                  <a:pt x="747" y="728"/>
                </a:cubicBezTo>
                <a:cubicBezTo>
                  <a:pt x="784" y="695"/>
                  <a:pt x="784" y="695"/>
                  <a:pt x="784" y="695"/>
                </a:cubicBezTo>
                <a:cubicBezTo>
                  <a:pt x="783" y="694"/>
                  <a:pt x="783" y="694"/>
                  <a:pt x="782" y="693"/>
                </a:cubicBezTo>
                <a:cubicBezTo>
                  <a:pt x="708" y="670"/>
                  <a:pt x="653" y="601"/>
                  <a:pt x="653" y="518"/>
                </a:cubicBezTo>
                <a:cubicBezTo>
                  <a:pt x="653" y="516"/>
                  <a:pt x="653" y="513"/>
                  <a:pt x="653" y="511"/>
                </a:cubicBezTo>
                <a:cubicBezTo>
                  <a:pt x="710" y="544"/>
                  <a:pt x="784" y="551"/>
                  <a:pt x="853" y="521"/>
                </a:cubicBezTo>
                <a:close/>
              </a:path>
            </a:pathLst>
          </a:custGeom>
          <a:solidFill>
            <a:srgbClr val="18478F"/>
          </a:solidFill>
          <a:ln w="1905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5748914" y="1807691"/>
            <a:ext cx="2827339" cy="2936875"/>
          </a:xfrm>
          <a:custGeom>
            <a:avLst/>
            <a:gdLst>
              <a:gd name="T0" fmla="*/ 717 w 752"/>
              <a:gd name="T1" fmla="*/ 631 h 781"/>
              <a:gd name="T2" fmla="*/ 689 w 752"/>
              <a:gd name="T3" fmla="*/ 584 h 781"/>
              <a:gd name="T4" fmla="*/ 718 w 752"/>
              <a:gd name="T5" fmla="*/ 364 h 781"/>
              <a:gd name="T6" fmla="*/ 560 w 752"/>
              <a:gd name="T7" fmla="*/ 234 h 781"/>
              <a:gd name="T8" fmla="*/ 335 w 752"/>
              <a:gd name="T9" fmla="*/ 20 h 781"/>
              <a:gd name="T10" fmla="*/ 92 w 752"/>
              <a:gd name="T11" fmla="*/ 58 h 781"/>
              <a:gd name="T12" fmla="*/ 36 w 752"/>
              <a:gd name="T13" fmla="*/ 145 h 781"/>
              <a:gd name="T14" fmla="*/ 233 w 752"/>
              <a:gd name="T15" fmla="*/ 449 h 781"/>
              <a:gd name="T16" fmla="*/ 362 w 752"/>
              <a:gd name="T17" fmla="*/ 457 h 781"/>
              <a:gd name="T18" fmla="*/ 405 w 752"/>
              <a:gd name="T19" fmla="*/ 613 h 781"/>
              <a:gd name="T20" fmla="*/ 488 w 752"/>
              <a:gd name="T21" fmla="*/ 667 h 781"/>
              <a:gd name="T22" fmla="*/ 589 w 752"/>
              <a:gd name="T23" fmla="*/ 776 h 781"/>
              <a:gd name="T24" fmla="*/ 732 w 752"/>
              <a:gd name="T25" fmla="*/ 688 h 781"/>
              <a:gd name="T26" fmla="*/ 717 w 752"/>
              <a:gd name="T27" fmla="*/ 631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52" h="781">
                <a:moveTo>
                  <a:pt x="717" y="631"/>
                </a:moveTo>
                <a:cubicBezTo>
                  <a:pt x="710" y="614"/>
                  <a:pt x="700" y="598"/>
                  <a:pt x="689" y="584"/>
                </a:cubicBezTo>
                <a:cubicBezTo>
                  <a:pt x="738" y="533"/>
                  <a:pt x="752" y="445"/>
                  <a:pt x="718" y="364"/>
                </a:cubicBezTo>
                <a:cubicBezTo>
                  <a:pt x="687" y="291"/>
                  <a:pt x="624" y="242"/>
                  <a:pt x="560" y="234"/>
                </a:cubicBezTo>
                <a:cubicBezTo>
                  <a:pt x="573" y="143"/>
                  <a:pt x="474" y="49"/>
                  <a:pt x="335" y="20"/>
                </a:cubicBezTo>
                <a:cubicBezTo>
                  <a:pt x="239" y="0"/>
                  <a:pt x="147" y="17"/>
                  <a:pt x="92" y="58"/>
                </a:cubicBezTo>
                <a:cubicBezTo>
                  <a:pt x="91" y="57"/>
                  <a:pt x="46" y="111"/>
                  <a:pt x="36" y="145"/>
                </a:cubicBezTo>
                <a:cubicBezTo>
                  <a:pt x="0" y="272"/>
                  <a:pt x="88" y="408"/>
                  <a:pt x="233" y="449"/>
                </a:cubicBezTo>
                <a:cubicBezTo>
                  <a:pt x="277" y="462"/>
                  <a:pt x="321" y="464"/>
                  <a:pt x="362" y="457"/>
                </a:cubicBezTo>
                <a:cubicBezTo>
                  <a:pt x="354" y="514"/>
                  <a:pt x="368" y="570"/>
                  <a:pt x="405" y="613"/>
                </a:cubicBezTo>
                <a:cubicBezTo>
                  <a:pt x="428" y="639"/>
                  <a:pt x="457" y="657"/>
                  <a:pt x="488" y="667"/>
                </a:cubicBezTo>
                <a:cubicBezTo>
                  <a:pt x="480" y="729"/>
                  <a:pt x="524" y="773"/>
                  <a:pt x="589" y="776"/>
                </a:cubicBezTo>
                <a:cubicBezTo>
                  <a:pt x="702" y="781"/>
                  <a:pt x="729" y="688"/>
                  <a:pt x="732" y="688"/>
                </a:cubicBezTo>
                <a:cubicBezTo>
                  <a:pt x="730" y="669"/>
                  <a:pt x="725" y="650"/>
                  <a:pt x="717" y="63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3831215" y="2985614"/>
            <a:ext cx="1557339" cy="1898650"/>
          </a:xfrm>
          <a:custGeom>
            <a:avLst/>
            <a:gdLst>
              <a:gd name="T0" fmla="*/ 377 w 414"/>
              <a:gd name="T1" fmla="*/ 214 h 505"/>
              <a:gd name="T2" fmla="*/ 374 w 414"/>
              <a:gd name="T3" fmla="*/ 69 h 505"/>
              <a:gd name="T4" fmla="*/ 248 w 414"/>
              <a:gd name="T5" fmla="*/ 48 h 505"/>
              <a:gd name="T6" fmla="*/ 132 w 414"/>
              <a:gd name="T7" fmla="*/ 0 h 505"/>
              <a:gd name="T8" fmla="*/ 107 w 414"/>
              <a:gd name="T9" fmla="*/ 4 h 505"/>
              <a:gd name="T10" fmla="*/ 4 w 414"/>
              <a:gd name="T11" fmla="*/ 119 h 505"/>
              <a:gd name="T12" fmla="*/ 33 w 414"/>
              <a:gd name="T13" fmla="*/ 221 h 505"/>
              <a:gd name="T14" fmla="*/ 38 w 414"/>
              <a:gd name="T15" fmla="*/ 356 h 505"/>
              <a:gd name="T16" fmla="*/ 319 w 414"/>
              <a:gd name="T17" fmla="*/ 458 h 505"/>
              <a:gd name="T18" fmla="*/ 344 w 414"/>
              <a:gd name="T19" fmla="*/ 445 h 505"/>
              <a:gd name="T20" fmla="*/ 398 w 414"/>
              <a:gd name="T21" fmla="*/ 307 h 505"/>
              <a:gd name="T22" fmla="*/ 377 w 414"/>
              <a:gd name="T23" fmla="*/ 214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4" h="505">
                <a:moveTo>
                  <a:pt x="377" y="214"/>
                </a:moveTo>
                <a:cubicBezTo>
                  <a:pt x="414" y="173"/>
                  <a:pt x="413" y="110"/>
                  <a:pt x="374" y="69"/>
                </a:cubicBezTo>
                <a:cubicBezTo>
                  <a:pt x="340" y="34"/>
                  <a:pt x="289" y="27"/>
                  <a:pt x="248" y="48"/>
                </a:cubicBezTo>
                <a:cubicBezTo>
                  <a:pt x="218" y="18"/>
                  <a:pt x="177" y="0"/>
                  <a:pt x="132" y="0"/>
                </a:cubicBezTo>
                <a:cubicBezTo>
                  <a:pt x="124" y="0"/>
                  <a:pt x="107" y="3"/>
                  <a:pt x="107" y="4"/>
                </a:cubicBezTo>
                <a:cubicBezTo>
                  <a:pt x="54" y="18"/>
                  <a:pt x="12" y="62"/>
                  <a:pt x="4" y="119"/>
                </a:cubicBezTo>
                <a:cubicBezTo>
                  <a:pt x="0" y="157"/>
                  <a:pt x="11" y="193"/>
                  <a:pt x="33" y="221"/>
                </a:cubicBezTo>
                <a:cubicBezTo>
                  <a:pt x="19" y="264"/>
                  <a:pt x="19" y="312"/>
                  <a:pt x="38" y="356"/>
                </a:cubicBezTo>
                <a:cubicBezTo>
                  <a:pt x="82" y="459"/>
                  <a:pt x="208" y="505"/>
                  <a:pt x="319" y="458"/>
                </a:cubicBezTo>
                <a:cubicBezTo>
                  <a:pt x="327" y="454"/>
                  <a:pt x="336" y="450"/>
                  <a:pt x="344" y="445"/>
                </a:cubicBezTo>
                <a:cubicBezTo>
                  <a:pt x="344" y="446"/>
                  <a:pt x="404" y="390"/>
                  <a:pt x="398" y="307"/>
                </a:cubicBezTo>
                <a:cubicBezTo>
                  <a:pt x="396" y="273"/>
                  <a:pt x="390" y="242"/>
                  <a:pt x="377" y="21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83725" y="1894052"/>
            <a:ext cx="2550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实现</a:t>
            </a:r>
            <a:r>
              <a:rPr lang="en-US" altLang="zh-CN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yolov8</a:t>
            </a:r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版本的自瞄功能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09111" y="4434413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03%</a:t>
            </a:r>
            <a:endParaRPr lang="zh-CN" altLang="en-US" sz="2400" b="1" dirty="0">
              <a:solidFill>
                <a:prstClr val="white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044162" y="2671447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8478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01%</a:t>
            </a:r>
            <a:endParaRPr lang="zh-CN" altLang="en-US" sz="2400" b="1" dirty="0">
              <a:solidFill>
                <a:srgbClr val="18478F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23022" y="3705446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8478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02%</a:t>
            </a:r>
            <a:endParaRPr lang="zh-CN" altLang="en-US" sz="2400" b="1" dirty="0">
              <a:solidFill>
                <a:srgbClr val="18478F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952851" y="2754783"/>
            <a:ext cx="89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8478F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04%</a:t>
            </a:r>
            <a:endParaRPr lang="zh-CN" altLang="en-US" sz="2400" b="1" dirty="0">
              <a:solidFill>
                <a:srgbClr val="18478F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9" name="矩形 38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6855" y="399270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仍可尝试探索的任务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98573" y="4029972"/>
            <a:ext cx="2550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对模型进行微调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119053" y="1700121"/>
            <a:ext cx="2550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改进检测算法，损失函数</a:t>
            </a:r>
            <a:r>
              <a:rPr lang="en-US" altLang="zh-CN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……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477641" y="5072483"/>
            <a:ext cx="2550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rPr>
              <a:t>改进检测模型的网络结构</a:t>
            </a:r>
            <a:endParaRPr lang="zh-CN" altLang="en-US" sz="20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2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2700000">
            <a:off x="1881971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rot="2700000">
            <a:off x="932900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8830662" y="2790131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10125915" y="2963224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 rot="2700000">
            <a:off x="4300150" y="1739715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38103" y="3119272"/>
            <a:ext cx="2714205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THANKS!</a:t>
            </a:r>
            <a:endParaRPr lang="zh-CN" altLang="en-US" sz="4800" b="1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18414" y="1840884"/>
            <a:ext cx="3799167" cy="3405278"/>
            <a:chOff x="4218413" y="1840884"/>
            <a:chExt cx="3799166" cy="3405278"/>
          </a:xfrm>
        </p:grpSpPr>
        <p:sp>
          <p:nvSpPr>
            <p:cNvPr id="36" name="椭圆 35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221683" y="1840884"/>
            <a:ext cx="3786147" cy="3435128"/>
            <a:chOff x="4221683" y="1840884"/>
            <a:chExt cx="3786146" cy="3435128"/>
          </a:xfrm>
        </p:grpSpPr>
        <p:sp>
          <p:nvSpPr>
            <p:cNvPr id="49" name="椭圆 48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1346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项目</a:t>
            </a:r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背景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42733" y="3109487"/>
            <a:ext cx="745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00559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/>
      <p:bldP spid="22" grpId="0" animBg="1"/>
      <p:bldP spid="22" grpId="1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654716" y="3429297"/>
            <a:ext cx="688368" cy="688368"/>
            <a:chOff x="7242071" y="1820434"/>
            <a:chExt cx="688368" cy="688368"/>
          </a:xfrm>
        </p:grpSpPr>
        <p:sp>
          <p:nvSpPr>
            <p:cNvPr id="19" name="椭圆 18"/>
            <p:cNvSpPr/>
            <p:nvPr/>
          </p:nvSpPr>
          <p:spPr>
            <a:xfrm>
              <a:off x="7242071" y="1820434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286625" y="1866019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684438" y="1753993"/>
            <a:ext cx="688368" cy="688368"/>
            <a:chOff x="7242071" y="3488471"/>
            <a:chExt cx="688368" cy="688368"/>
          </a:xfrm>
        </p:grpSpPr>
        <p:sp>
          <p:nvSpPr>
            <p:cNvPr id="22" name="椭圆 21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689792" y="5118601"/>
            <a:ext cx="688368" cy="688368"/>
            <a:chOff x="7242071" y="5103361"/>
            <a:chExt cx="688368" cy="688368"/>
          </a:xfrm>
        </p:grpSpPr>
        <p:sp>
          <p:nvSpPr>
            <p:cNvPr id="29" name="椭圆 28"/>
            <p:cNvSpPr/>
            <p:nvPr/>
          </p:nvSpPr>
          <p:spPr>
            <a:xfrm>
              <a:off x="7242071" y="510336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286625" y="514894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01467" y="1753993"/>
            <a:ext cx="3580260" cy="1077933"/>
            <a:chOff x="8548024" y="1459078"/>
            <a:chExt cx="2967867" cy="1077933"/>
          </a:xfrm>
        </p:grpSpPr>
        <p:sp>
          <p:nvSpPr>
            <p:cNvPr id="32" name="矩形 31"/>
            <p:cNvSpPr/>
            <p:nvPr/>
          </p:nvSpPr>
          <p:spPr>
            <a:xfrm>
              <a:off x="8548025" y="1890680"/>
              <a:ext cx="2967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检测内存注入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或者往服务器发作弊指令的操作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548024" y="1459078"/>
              <a:ext cx="27801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传统反作弊系统</a:t>
              </a:r>
              <a:endPara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" name="组合 3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01467" y="5012564"/>
            <a:ext cx="3694558" cy="1116033"/>
            <a:chOff x="8548024" y="1459078"/>
            <a:chExt cx="2854851" cy="1116033"/>
          </a:xfrm>
        </p:grpSpPr>
        <p:sp>
          <p:nvSpPr>
            <p:cNvPr id="35" name="矩形 34"/>
            <p:cNvSpPr/>
            <p:nvPr/>
          </p:nvSpPr>
          <p:spPr>
            <a:xfrm>
              <a:off x="8548025" y="1928780"/>
              <a:ext cx="28548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通用性强、无法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检测、无法封禁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548024" y="1459078"/>
              <a:ext cx="28548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视觉</a:t>
              </a:r>
              <a:r>
                <a:rPr lang="en-US" altLang="zh-CN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AI</a:t>
              </a:r>
              <a:r>
                <a:rPr lang="zh-CN" altLang="en-US" sz="2400" b="1" dirty="0" smtClean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外挂</a:t>
              </a:r>
              <a:endPara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7" name="组合 36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01470" y="3429297"/>
            <a:ext cx="3580256" cy="1098069"/>
            <a:chOff x="8548025" y="1459078"/>
            <a:chExt cx="2553451" cy="1098069"/>
          </a:xfrm>
        </p:grpSpPr>
        <p:sp>
          <p:nvSpPr>
            <p:cNvPr id="38" name="矩形 37"/>
            <p:cNvSpPr/>
            <p:nvPr/>
          </p:nvSpPr>
          <p:spPr>
            <a:xfrm>
              <a:off x="8548025" y="1910816"/>
              <a:ext cx="25534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  <a:cs typeface="Segoe UI Semilight" panose="020B0402040204020203" pitchFamily="34" charset="0"/>
                </a:rPr>
                <a:t>录屏、鼠标移动，行为与人类玩家一样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8548025" y="1459078"/>
              <a:ext cx="13562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18478F"/>
                  </a:solidFill>
                  <a:latin typeface="微软雅黑" pitchFamily="34" charset="-122"/>
                  <a:ea typeface="微软雅黑" pitchFamily="34" charset="-122"/>
                  <a:cs typeface="Segoe UI Semilight" panose="020B0402040204020203" pitchFamily="34" charset="0"/>
                </a:rPr>
                <a:t>AIMBOT</a:t>
              </a:r>
              <a:endPara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40" name="组合 3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831600" y="3580717"/>
            <a:ext cx="367805" cy="366477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41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849839" y="5276488"/>
            <a:ext cx="369488" cy="372593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45" name="Freeform 78"/>
            <p:cNvSpPr>
              <a:spLocks/>
            </p:cNvSpPr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821286" y="1901608"/>
            <a:ext cx="425379" cy="404678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49" name="Freeform 81"/>
            <p:cNvSpPr>
              <a:spLocks/>
            </p:cNvSpPr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83"/>
            <p:cNvSpPr>
              <a:spLocks/>
            </p:cNvSpPr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84"/>
            <p:cNvSpPr>
              <a:spLocks/>
            </p:cNvSpPr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51321" y="1594423"/>
            <a:ext cx="5123436" cy="5263579"/>
            <a:chOff x="6751320" y="1594421"/>
            <a:chExt cx="5123436" cy="5263579"/>
          </a:xfrm>
        </p:grpSpPr>
        <p:pic>
          <p:nvPicPr>
            <p:cNvPr id="13" name="H0009(S3)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320" y="1594421"/>
              <a:ext cx="5123436" cy="526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76160" y="1981200"/>
              <a:ext cx="1859280" cy="3311150"/>
            </a:xfrm>
            <a:prstGeom prst="rect">
              <a:avLst/>
            </a:prstGeom>
          </p:spPr>
        </p:pic>
      </p:grpSp>
      <p:sp>
        <p:nvSpPr>
          <p:cNvPr id="53" name="矩形 52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935446" y="327285"/>
            <a:ext cx="2418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项目背景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圆角矩形 57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86855" y="399270"/>
            <a:ext cx="55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6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9" y="2058860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6" y="1542196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7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30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13500000">
            <a:off x="3197915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414159" y="3090438"/>
            <a:ext cx="745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84640" y="3031357"/>
            <a:ext cx="321095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技术简介</a:t>
            </a:r>
            <a:endParaRPr lang="en-US" altLang="zh-CN" sz="5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8" grpId="0" animBg="1"/>
      <p:bldP spid="28" grpId="1" animBg="1"/>
      <p:bldP spid="2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059550" y="3275941"/>
            <a:ext cx="627396" cy="624924"/>
            <a:chOff x="4557733" y="2434359"/>
            <a:chExt cx="512624" cy="510606"/>
          </a:xfrm>
          <a:solidFill>
            <a:schemeClr val="bg1"/>
          </a:solidFill>
        </p:grpSpPr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4557733" y="2434359"/>
              <a:ext cx="512624" cy="510606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4781753" y="2529215"/>
              <a:ext cx="129165" cy="254294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39341" y="1356016"/>
            <a:ext cx="574476" cy="552466"/>
            <a:chOff x="6159731" y="1864447"/>
            <a:chExt cx="469385" cy="451400"/>
          </a:xfrm>
          <a:solidFill>
            <a:schemeClr val="bg1"/>
          </a:solidFill>
        </p:grpSpPr>
        <p:sp>
          <p:nvSpPr>
            <p:cNvPr id="29" name="Oval 131"/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30" name="Freeform 134"/>
            <p:cNvSpPr>
              <a:spLocks/>
            </p:cNvSpPr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39341" y="5272271"/>
            <a:ext cx="519303" cy="450063"/>
            <a:chOff x="7090992" y="4839631"/>
            <a:chExt cx="424306" cy="367732"/>
          </a:xfrm>
          <a:solidFill>
            <a:schemeClr val="bg1"/>
          </a:solidFill>
        </p:grpSpPr>
        <p:sp>
          <p:nvSpPr>
            <p:cNvPr id="32" name="Freeform 19"/>
            <p:cNvSpPr>
              <a:spLocks/>
            </p:cNvSpPr>
            <p:nvPr/>
          </p:nvSpPr>
          <p:spPr bwMode="auto">
            <a:xfrm>
              <a:off x="7156995" y="4994536"/>
              <a:ext cx="86882" cy="152885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7282266" y="4937962"/>
              <a:ext cx="86882" cy="209459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7408885" y="4891491"/>
              <a:ext cx="86882" cy="255931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7090992" y="4839631"/>
              <a:ext cx="424306" cy="367732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890685" y="3319482"/>
            <a:ext cx="478012" cy="473085"/>
            <a:chOff x="4270293" y="4090633"/>
            <a:chExt cx="390570" cy="386543"/>
          </a:xfrm>
          <a:solidFill>
            <a:schemeClr val="bg1"/>
          </a:solidFill>
        </p:grpSpPr>
        <p:sp>
          <p:nvSpPr>
            <p:cNvPr id="37" name="Freeform 136"/>
            <p:cNvSpPr>
              <a:spLocks/>
            </p:cNvSpPr>
            <p:nvPr/>
          </p:nvSpPr>
          <p:spPr bwMode="auto">
            <a:xfrm>
              <a:off x="4270293" y="4307258"/>
              <a:ext cx="390570" cy="169918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38" name="Freeform 137"/>
            <p:cNvSpPr>
              <a:spLocks noEditPoints="1"/>
            </p:cNvSpPr>
            <p:nvPr/>
          </p:nvSpPr>
          <p:spPr bwMode="auto">
            <a:xfrm>
              <a:off x="4270293" y="4090633"/>
              <a:ext cx="390570" cy="224678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40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09551" y="1013156"/>
            <a:ext cx="428223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实时目标检测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模型</a:t>
            </a:r>
            <a:endParaRPr lang="en-US" sz="2400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 algn="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目标检测任务视为一个回归问题，通过卷积神经网络直接预测目标的边界框和类别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概率。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1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782271" y="3594463"/>
            <a:ext cx="406682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全局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视野</a:t>
            </a:r>
            <a:endParaRPr lang="en-US" sz="1050" dirty="0" smtClean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预测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时考虑整个图像的信息，而不是局部区域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，有助于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减少背景错误和提高检测的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准确性。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YOLOv5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是什么？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圆角矩形 47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6855" y="399270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45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09551" y="3625450"/>
            <a:ext cx="43316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高效性</a:t>
            </a:r>
            <a:endParaRPr 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 algn="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YOLOv5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可以在单次前向传播中完成目标检测任务，因而具备高效的</a:t>
            </a:r>
            <a:r>
              <a:rPr lang="zh-CN" altLang="en-US" u="sng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实时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检测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能力。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46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782271" y="1011403"/>
            <a:ext cx="357153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端到端训练</a:t>
            </a:r>
            <a:endParaRPr lang="en-US" altLang="zh-CN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整个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检测流程可以通过梯度下降一次性完成，无需复杂的流程和额外的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组件。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4493713" y="1767688"/>
            <a:ext cx="1272313" cy="1257421"/>
          </a:xfrm>
          <a:custGeom>
            <a:avLst/>
            <a:gdLst>
              <a:gd name="connsiteX0" fmla="*/ 1170878 w 1176453"/>
              <a:gd name="connsiteY0" fmla="*/ 741556 h 1143000"/>
              <a:gd name="connsiteX1" fmla="*/ 585439 w 1176453"/>
              <a:gd name="connsiteY1" fmla="*/ 0 h 1143000"/>
              <a:gd name="connsiteX2" fmla="*/ 390292 w 1176453"/>
              <a:gd name="connsiteY2" fmla="*/ 22302 h 1143000"/>
              <a:gd name="connsiteX3" fmla="*/ 0 w 1176453"/>
              <a:gd name="connsiteY3" fmla="*/ 998034 h 1143000"/>
              <a:gd name="connsiteX4" fmla="*/ 117087 w 1176453"/>
              <a:gd name="connsiteY4" fmla="*/ 1143000 h 1143000"/>
              <a:gd name="connsiteX5" fmla="*/ 1020336 w 1176453"/>
              <a:gd name="connsiteY5" fmla="*/ 1143000 h 1143000"/>
              <a:gd name="connsiteX6" fmla="*/ 1137424 w 1176453"/>
              <a:gd name="connsiteY6" fmla="*/ 1042639 h 1143000"/>
              <a:gd name="connsiteX7" fmla="*/ 1176453 w 1176453"/>
              <a:gd name="connsiteY7" fmla="*/ 841917 h 1143000"/>
              <a:gd name="connsiteX8" fmla="*/ 1170878 w 1176453"/>
              <a:gd name="connsiteY8" fmla="*/ 741556 h 1143000"/>
              <a:gd name="connsiteX0" fmla="*/ 1170878 w 1176453"/>
              <a:gd name="connsiteY0" fmla="*/ 741556 h 1143000"/>
              <a:gd name="connsiteX1" fmla="*/ 585439 w 1176453"/>
              <a:gd name="connsiteY1" fmla="*/ 0 h 1143000"/>
              <a:gd name="connsiteX2" fmla="*/ 390292 w 1176453"/>
              <a:gd name="connsiteY2" fmla="*/ 22302 h 1143000"/>
              <a:gd name="connsiteX3" fmla="*/ 0 w 1176453"/>
              <a:gd name="connsiteY3" fmla="*/ 998034 h 1143000"/>
              <a:gd name="connsiteX4" fmla="*/ 117087 w 1176453"/>
              <a:gd name="connsiteY4" fmla="*/ 1143000 h 1143000"/>
              <a:gd name="connsiteX5" fmla="*/ 1020336 w 1176453"/>
              <a:gd name="connsiteY5" fmla="*/ 1143000 h 1143000"/>
              <a:gd name="connsiteX6" fmla="*/ 1137424 w 1176453"/>
              <a:gd name="connsiteY6" fmla="*/ 1042639 h 1143000"/>
              <a:gd name="connsiteX7" fmla="*/ 1176453 w 1176453"/>
              <a:gd name="connsiteY7" fmla="*/ 841917 h 1143000"/>
              <a:gd name="connsiteX8" fmla="*/ 1170878 w 1176453"/>
              <a:gd name="connsiteY8" fmla="*/ 741556 h 1143000"/>
              <a:gd name="connsiteX0" fmla="*/ 1170878 w 1176453"/>
              <a:gd name="connsiteY0" fmla="*/ 741556 h 1143000"/>
              <a:gd name="connsiteX1" fmla="*/ 585439 w 1176453"/>
              <a:gd name="connsiteY1" fmla="*/ 0 h 1143000"/>
              <a:gd name="connsiteX2" fmla="*/ 390292 w 1176453"/>
              <a:gd name="connsiteY2" fmla="*/ 22302 h 1143000"/>
              <a:gd name="connsiteX3" fmla="*/ 0 w 1176453"/>
              <a:gd name="connsiteY3" fmla="*/ 998034 h 1143000"/>
              <a:gd name="connsiteX4" fmla="*/ 117087 w 1176453"/>
              <a:gd name="connsiteY4" fmla="*/ 1143000 h 1143000"/>
              <a:gd name="connsiteX5" fmla="*/ 1020336 w 1176453"/>
              <a:gd name="connsiteY5" fmla="*/ 1143000 h 1143000"/>
              <a:gd name="connsiteX6" fmla="*/ 1137424 w 1176453"/>
              <a:gd name="connsiteY6" fmla="*/ 1042639 h 1143000"/>
              <a:gd name="connsiteX7" fmla="*/ 1176453 w 1176453"/>
              <a:gd name="connsiteY7" fmla="*/ 841917 h 1143000"/>
              <a:gd name="connsiteX8" fmla="*/ 1170878 w 1176453"/>
              <a:gd name="connsiteY8" fmla="*/ 741556 h 1143000"/>
              <a:gd name="connsiteX0" fmla="*/ 1170878 w 1176453"/>
              <a:gd name="connsiteY0" fmla="*/ 754669 h 1156113"/>
              <a:gd name="connsiteX1" fmla="*/ 585439 w 1176453"/>
              <a:gd name="connsiteY1" fmla="*/ 13113 h 1156113"/>
              <a:gd name="connsiteX2" fmla="*/ 390292 w 1176453"/>
              <a:gd name="connsiteY2" fmla="*/ 35415 h 1156113"/>
              <a:gd name="connsiteX3" fmla="*/ 0 w 1176453"/>
              <a:gd name="connsiteY3" fmla="*/ 1011147 h 1156113"/>
              <a:gd name="connsiteX4" fmla="*/ 117087 w 1176453"/>
              <a:gd name="connsiteY4" fmla="*/ 1156113 h 1156113"/>
              <a:gd name="connsiteX5" fmla="*/ 1020336 w 1176453"/>
              <a:gd name="connsiteY5" fmla="*/ 1156113 h 1156113"/>
              <a:gd name="connsiteX6" fmla="*/ 1137424 w 1176453"/>
              <a:gd name="connsiteY6" fmla="*/ 1055752 h 1156113"/>
              <a:gd name="connsiteX7" fmla="*/ 1176453 w 1176453"/>
              <a:gd name="connsiteY7" fmla="*/ 855030 h 1156113"/>
              <a:gd name="connsiteX8" fmla="*/ 1170878 w 1176453"/>
              <a:gd name="connsiteY8" fmla="*/ 754669 h 1156113"/>
              <a:gd name="connsiteX0" fmla="*/ 1170878 w 1176453"/>
              <a:gd name="connsiteY0" fmla="*/ 779400 h 1180844"/>
              <a:gd name="connsiteX1" fmla="*/ 585439 w 1176453"/>
              <a:gd name="connsiteY1" fmla="*/ 37844 h 1180844"/>
              <a:gd name="connsiteX2" fmla="*/ 390292 w 1176453"/>
              <a:gd name="connsiteY2" fmla="*/ 60146 h 1180844"/>
              <a:gd name="connsiteX3" fmla="*/ 0 w 1176453"/>
              <a:gd name="connsiteY3" fmla="*/ 1035878 h 1180844"/>
              <a:gd name="connsiteX4" fmla="*/ 117087 w 1176453"/>
              <a:gd name="connsiteY4" fmla="*/ 1180844 h 1180844"/>
              <a:gd name="connsiteX5" fmla="*/ 1020336 w 1176453"/>
              <a:gd name="connsiteY5" fmla="*/ 1180844 h 1180844"/>
              <a:gd name="connsiteX6" fmla="*/ 1137424 w 1176453"/>
              <a:gd name="connsiteY6" fmla="*/ 1080483 h 1180844"/>
              <a:gd name="connsiteX7" fmla="*/ 1176453 w 1176453"/>
              <a:gd name="connsiteY7" fmla="*/ 879761 h 1180844"/>
              <a:gd name="connsiteX8" fmla="*/ 1170878 w 1176453"/>
              <a:gd name="connsiteY8" fmla="*/ 779400 h 1180844"/>
              <a:gd name="connsiteX0" fmla="*/ 1171143 w 1176718"/>
              <a:gd name="connsiteY0" fmla="*/ 779400 h 1180844"/>
              <a:gd name="connsiteX1" fmla="*/ 585704 w 1176718"/>
              <a:gd name="connsiteY1" fmla="*/ 37844 h 1180844"/>
              <a:gd name="connsiteX2" fmla="*/ 390557 w 1176718"/>
              <a:gd name="connsiteY2" fmla="*/ 60146 h 1180844"/>
              <a:gd name="connsiteX3" fmla="*/ 265 w 1176718"/>
              <a:gd name="connsiteY3" fmla="*/ 1035878 h 1180844"/>
              <a:gd name="connsiteX4" fmla="*/ 117352 w 1176718"/>
              <a:gd name="connsiteY4" fmla="*/ 1180844 h 1180844"/>
              <a:gd name="connsiteX5" fmla="*/ 1020601 w 1176718"/>
              <a:gd name="connsiteY5" fmla="*/ 1180844 h 1180844"/>
              <a:gd name="connsiteX6" fmla="*/ 1137689 w 1176718"/>
              <a:gd name="connsiteY6" fmla="*/ 1080483 h 1180844"/>
              <a:gd name="connsiteX7" fmla="*/ 1176718 w 1176718"/>
              <a:gd name="connsiteY7" fmla="*/ 879761 h 1180844"/>
              <a:gd name="connsiteX8" fmla="*/ 1171143 w 1176718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76806"/>
              <a:gd name="connsiteY0" fmla="*/ 779400 h 1180844"/>
              <a:gd name="connsiteX1" fmla="*/ 585792 w 1176806"/>
              <a:gd name="connsiteY1" fmla="*/ 37844 h 1180844"/>
              <a:gd name="connsiteX2" fmla="*/ 390645 w 1176806"/>
              <a:gd name="connsiteY2" fmla="*/ 60146 h 1180844"/>
              <a:gd name="connsiteX3" fmla="*/ 353 w 1176806"/>
              <a:gd name="connsiteY3" fmla="*/ 1035878 h 1180844"/>
              <a:gd name="connsiteX4" fmla="*/ 117440 w 1176806"/>
              <a:gd name="connsiteY4" fmla="*/ 1180844 h 1180844"/>
              <a:gd name="connsiteX5" fmla="*/ 1020689 w 1176806"/>
              <a:gd name="connsiteY5" fmla="*/ 1180844 h 1180844"/>
              <a:gd name="connsiteX6" fmla="*/ 1137777 w 1176806"/>
              <a:gd name="connsiteY6" fmla="*/ 1080483 h 1180844"/>
              <a:gd name="connsiteX7" fmla="*/ 1176806 w 1176806"/>
              <a:gd name="connsiteY7" fmla="*/ 879761 h 1180844"/>
              <a:gd name="connsiteX8" fmla="*/ 1171231 w 1176806"/>
              <a:gd name="connsiteY8" fmla="*/ 779400 h 1180844"/>
              <a:gd name="connsiteX0" fmla="*/ 1171231 w 1189891"/>
              <a:gd name="connsiteY0" fmla="*/ 779400 h 1180844"/>
              <a:gd name="connsiteX1" fmla="*/ 585792 w 1189891"/>
              <a:gd name="connsiteY1" fmla="*/ 37844 h 1180844"/>
              <a:gd name="connsiteX2" fmla="*/ 390645 w 1189891"/>
              <a:gd name="connsiteY2" fmla="*/ 60146 h 1180844"/>
              <a:gd name="connsiteX3" fmla="*/ 353 w 1189891"/>
              <a:gd name="connsiteY3" fmla="*/ 1035878 h 1180844"/>
              <a:gd name="connsiteX4" fmla="*/ 117440 w 1189891"/>
              <a:gd name="connsiteY4" fmla="*/ 1180844 h 1180844"/>
              <a:gd name="connsiteX5" fmla="*/ 1020689 w 1189891"/>
              <a:gd name="connsiteY5" fmla="*/ 1180844 h 1180844"/>
              <a:gd name="connsiteX6" fmla="*/ 1137777 w 1189891"/>
              <a:gd name="connsiteY6" fmla="*/ 1080483 h 1180844"/>
              <a:gd name="connsiteX7" fmla="*/ 1176806 w 1189891"/>
              <a:gd name="connsiteY7" fmla="*/ 879761 h 1180844"/>
              <a:gd name="connsiteX8" fmla="*/ 1171231 w 1189891"/>
              <a:gd name="connsiteY8" fmla="*/ 779400 h 1180844"/>
              <a:gd name="connsiteX0" fmla="*/ 1171231 w 1194829"/>
              <a:gd name="connsiteY0" fmla="*/ 779400 h 1180844"/>
              <a:gd name="connsiteX1" fmla="*/ 585792 w 1194829"/>
              <a:gd name="connsiteY1" fmla="*/ 37844 h 1180844"/>
              <a:gd name="connsiteX2" fmla="*/ 390645 w 1194829"/>
              <a:gd name="connsiteY2" fmla="*/ 60146 h 1180844"/>
              <a:gd name="connsiteX3" fmla="*/ 353 w 1194829"/>
              <a:gd name="connsiteY3" fmla="*/ 1035878 h 1180844"/>
              <a:gd name="connsiteX4" fmla="*/ 117440 w 1194829"/>
              <a:gd name="connsiteY4" fmla="*/ 1180844 h 1180844"/>
              <a:gd name="connsiteX5" fmla="*/ 1020689 w 1194829"/>
              <a:gd name="connsiteY5" fmla="*/ 1180844 h 1180844"/>
              <a:gd name="connsiteX6" fmla="*/ 1137777 w 1194829"/>
              <a:gd name="connsiteY6" fmla="*/ 1080483 h 1180844"/>
              <a:gd name="connsiteX7" fmla="*/ 1176806 w 1194829"/>
              <a:gd name="connsiteY7" fmla="*/ 879761 h 1180844"/>
              <a:gd name="connsiteX8" fmla="*/ 1171231 w 1194829"/>
              <a:gd name="connsiteY8" fmla="*/ 779400 h 118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829" h="1180844">
                <a:moveTo>
                  <a:pt x="1171231" y="779400"/>
                </a:moveTo>
                <a:lnTo>
                  <a:pt x="585792" y="37844"/>
                </a:lnTo>
                <a:cubicBezTo>
                  <a:pt x="520743" y="-21629"/>
                  <a:pt x="455694" y="-8619"/>
                  <a:pt x="390645" y="60146"/>
                </a:cubicBezTo>
                <a:cubicBezTo>
                  <a:pt x="171338" y="262727"/>
                  <a:pt x="13363" y="643727"/>
                  <a:pt x="353" y="1035878"/>
                </a:cubicBezTo>
                <a:cubicBezTo>
                  <a:pt x="-5223" y="1145532"/>
                  <a:pt x="56108" y="1165976"/>
                  <a:pt x="117440" y="1180844"/>
                </a:cubicBezTo>
                <a:lnTo>
                  <a:pt x="1020689" y="1180844"/>
                </a:lnTo>
                <a:cubicBezTo>
                  <a:pt x="1082020" y="1169692"/>
                  <a:pt x="1109899" y="1125088"/>
                  <a:pt x="1137777" y="1080483"/>
                </a:cubicBezTo>
                <a:cubicBezTo>
                  <a:pt x="1122909" y="1013576"/>
                  <a:pt x="1130342" y="941092"/>
                  <a:pt x="1176806" y="879761"/>
                </a:cubicBezTo>
                <a:cubicBezTo>
                  <a:pt x="1219553" y="835155"/>
                  <a:pt x="1173089" y="812854"/>
                  <a:pt x="1171231" y="7794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5219745" y="1321669"/>
            <a:ext cx="1857961" cy="1255150"/>
          </a:xfrm>
          <a:custGeom>
            <a:avLst/>
            <a:gdLst>
              <a:gd name="connsiteX0" fmla="*/ 646771 w 1689410"/>
              <a:gd name="connsiteY0" fmla="*/ 953429 h 970156"/>
              <a:gd name="connsiteX1" fmla="*/ 0 w 1689410"/>
              <a:gd name="connsiteY1" fmla="*/ 156117 h 970156"/>
              <a:gd name="connsiteX2" fmla="*/ 27878 w 1689410"/>
              <a:gd name="connsiteY2" fmla="*/ 0 h 970156"/>
              <a:gd name="connsiteX3" fmla="*/ 1689410 w 1689410"/>
              <a:gd name="connsiteY3" fmla="*/ 100361 h 970156"/>
              <a:gd name="connsiteX4" fmla="*/ 1683834 w 1689410"/>
              <a:gd name="connsiteY4" fmla="*/ 234175 h 970156"/>
              <a:gd name="connsiteX5" fmla="*/ 981307 w 1689410"/>
              <a:gd name="connsiteY5" fmla="*/ 947853 h 970156"/>
              <a:gd name="connsiteX6" fmla="*/ 847493 w 1689410"/>
              <a:gd name="connsiteY6" fmla="*/ 970156 h 970156"/>
              <a:gd name="connsiteX7" fmla="*/ 646771 w 1689410"/>
              <a:gd name="connsiteY7" fmla="*/ 953429 h 970156"/>
              <a:gd name="connsiteX0" fmla="*/ 668124 w 1710763"/>
              <a:gd name="connsiteY0" fmla="*/ 953429 h 970156"/>
              <a:gd name="connsiteX1" fmla="*/ 21353 w 1710763"/>
              <a:gd name="connsiteY1" fmla="*/ 156117 h 970156"/>
              <a:gd name="connsiteX2" fmla="*/ 49231 w 1710763"/>
              <a:gd name="connsiteY2" fmla="*/ 0 h 970156"/>
              <a:gd name="connsiteX3" fmla="*/ 1710763 w 1710763"/>
              <a:gd name="connsiteY3" fmla="*/ 100361 h 970156"/>
              <a:gd name="connsiteX4" fmla="*/ 1705187 w 1710763"/>
              <a:gd name="connsiteY4" fmla="*/ 234175 h 970156"/>
              <a:gd name="connsiteX5" fmla="*/ 1002660 w 1710763"/>
              <a:gd name="connsiteY5" fmla="*/ 947853 h 970156"/>
              <a:gd name="connsiteX6" fmla="*/ 868846 w 1710763"/>
              <a:gd name="connsiteY6" fmla="*/ 970156 h 970156"/>
              <a:gd name="connsiteX7" fmla="*/ 668124 w 1710763"/>
              <a:gd name="connsiteY7" fmla="*/ 953429 h 970156"/>
              <a:gd name="connsiteX0" fmla="*/ 673409 w 1716048"/>
              <a:gd name="connsiteY0" fmla="*/ 953429 h 970156"/>
              <a:gd name="connsiteX1" fmla="*/ 26638 w 1716048"/>
              <a:gd name="connsiteY1" fmla="*/ 156117 h 970156"/>
              <a:gd name="connsiteX2" fmla="*/ 54516 w 1716048"/>
              <a:gd name="connsiteY2" fmla="*/ 0 h 970156"/>
              <a:gd name="connsiteX3" fmla="*/ 1716048 w 1716048"/>
              <a:gd name="connsiteY3" fmla="*/ 100361 h 970156"/>
              <a:gd name="connsiteX4" fmla="*/ 1710472 w 1716048"/>
              <a:gd name="connsiteY4" fmla="*/ 234175 h 970156"/>
              <a:gd name="connsiteX5" fmla="*/ 1007945 w 1716048"/>
              <a:gd name="connsiteY5" fmla="*/ 947853 h 970156"/>
              <a:gd name="connsiteX6" fmla="*/ 874131 w 1716048"/>
              <a:gd name="connsiteY6" fmla="*/ 970156 h 970156"/>
              <a:gd name="connsiteX7" fmla="*/ 673409 w 1716048"/>
              <a:gd name="connsiteY7" fmla="*/ 953429 h 970156"/>
              <a:gd name="connsiteX0" fmla="*/ 673409 w 1716048"/>
              <a:gd name="connsiteY0" fmla="*/ 1063740 h 1080467"/>
              <a:gd name="connsiteX1" fmla="*/ 26638 w 1716048"/>
              <a:gd name="connsiteY1" fmla="*/ 266428 h 1080467"/>
              <a:gd name="connsiteX2" fmla="*/ 54516 w 1716048"/>
              <a:gd name="connsiteY2" fmla="*/ 110311 h 1080467"/>
              <a:gd name="connsiteX3" fmla="*/ 1716048 w 1716048"/>
              <a:gd name="connsiteY3" fmla="*/ 210672 h 1080467"/>
              <a:gd name="connsiteX4" fmla="*/ 1710472 w 1716048"/>
              <a:gd name="connsiteY4" fmla="*/ 344486 h 1080467"/>
              <a:gd name="connsiteX5" fmla="*/ 1007945 w 1716048"/>
              <a:gd name="connsiteY5" fmla="*/ 1058164 h 1080467"/>
              <a:gd name="connsiteX6" fmla="*/ 874131 w 1716048"/>
              <a:gd name="connsiteY6" fmla="*/ 1080467 h 1080467"/>
              <a:gd name="connsiteX7" fmla="*/ 673409 w 1716048"/>
              <a:gd name="connsiteY7" fmla="*/ 1063740 h 1080467"/>
              <a:gd name="connsiteX0" fmla="*/ 673409 w 1716048"/>
              <a:gd name="connsiteY0" fmla="*/ 1140572 h 1157299"/>
              <a:gd name="connsiteX1" fmla="*/ 26638 w 1716048"/>
              <a:gd name="connsiteY1" fmla="*/ 343260 h 1157299"/>
              <a:gd name="connsiteX2" fmla="*/ 54516 w 1716048"/>
              <a:gd name="connsiteY2" fmla="*/ 187143 h 1157299"/>
              <a:gd name="connsiteX3" fmla="*/ 1716048 w 1716048"/>
              <a:gd name="connsiteY3" fmla="*/ 287504 h 1157299"/>
              <a:gd name="connsiteX4" fmla="*/ 1710472 w 1716048"/>
              <a:gd name="connsiteY4" fmla="*/ 421318 h 1157299"/>
              <a:gd name="connsiteX5" fmla="*/ 1007945 w 1716048"/>
              <a:gd name="connsiteY5" fmla="*/ 1134996 h 1157299"/>
              <a:gd name="connsiteX6" fmla="*/ 874131 w 1716048"/>
              <a:gd name="connsiteY6" fmla="*/ 1157299 h 1157299"/>
              <a:gd name="connsiteX7" fmla="*/ 673409 w 1716048"/>
              <a:gd name="connsiteY7" fmla="*/ 1140572 h 1157299"/>
              <a:gd name="connsiteX0" fmla="*/ 673409 w 1734070"/>
              <a:gd name="connsiteY0" fmla="*/ 1140572 h 1157299"/>
              <a:gd name="connsiteX1" fmla="*/ 26638 w 1734070"/>
              <a:gd name="connsiteY1" fmla="*/ 343260 h 1157299"/>
              <a:gd name="connsiteX2" fmla="*/ 54516 w 1734070"/>
              <a:gd name="connsiteY2" fmla="*/ 187143 h 1157299"/>
              <a:gd name="connsiteX3" fmla="*/ 1716048 w 1734070"/>
              <a:gd name="connsiteY3" fmla="*/ 287504 h 1157299"/>
              <a:gd name="connsiteX4" fmla="*/ 1710472 w 1734070"/>
              <a:gd name="connsiteY4" fmla="*/ 421318 h 1157299"/>
              <a:gd name="connsiteX5" fmla="*/ 1007945 w 1734070"/>
              <a:gd name="connsiteY5" fmla="*/ 1134996 h 1157299"/>
              <a:gd name="connsiteX6" fmla="*/ 874131 w 1734070"/>
              <a:gd name="connsiteY6" fmla="*/ 1157299 h 1157299"/>
              <a:gd name="connsiteX7" fmla="*/ 673409 w 1734070"/>
              <a:gd name="connsiteY7" fmla="*/ 1140572 h 1157299"/>
              <a:gd name="connsiteX0" fmla="*/ 673409 w 1744811"/>
              <a:gd name="connsiteY0" fmla="*/ 1140572 h 1157299"/>
              <a:gd name="connsiteX1" fmla="*/ 26638 w 1744811"/>
              <a:gd name="connsiteY1" fmla="*/ 343260 h 1157299"/>
              <a:gd name="connsiteX2" fmla="*/ 54516 w 1744811"/>
              <a:gd name="connsiteY2" fmla="*/ 187143 h 1157299"/>
              <a:gd name="connsiteX3" fmla="*/ 1716048 w 1744811"/>
              <a:gd name="connsiteY3" fmla="*/ 287504 h 1157299"/>
              <a:gd name="connsiteX4" fmla="*/ 1710472 w 1744811"/>
              <a:gd name="connsiteY4" fmla="*/ 421318 h 1157299"/>
              <a:gd name="connsiteX5" fmla="*/ 1007945 w 1744811"/>
              <a:gd name="connsiteY5" fmla="*/ 1134996 h 1157299"/>
              <a:gd name="connsiteX6" fmla="*/ 874131 w 1744811"/>
              <a:gd name="connsiteY6" fmla="*/ 1157299 h 1157299"/>
              <a:gd name="connsiteX7" fmla="*/ 673409 w 1744811"/>
              <a:gd name="connsiteY7" fmla="*/ 1140572 h 1157299"/>
              <a:gd name="connsiteX0" fmla="*/ 673409 w 1744811"/>
              <a:gd name="connsiteY0" fmla="*/ 1140572 h 1165633"/>
              <a:gd name="connsiteX1" fmla="*/ 26638 w 1744811"/>
              <a:gd name="connsiteY1" fmla="*/ 343260 h 1165633"/>
              <a:gd name="connsiteX2" fmla="*/ 54516 w 1744811"/>
              <a:gd name="connsiteY2" fmla="*/ 187143 h 1165633"/>
              <a:gd name="connsiteX3" fmla="*/ 1716048 w 1744811"/>
              <a:gd name="connsiteY3" fmla="*/ 287504 h 1165633"/>
              <a:gd name="connsiteX4" fmla="*/ 1710472 w 1744811"/>
              <a:gd name="connsiteY4" fmla="*/ 421318 h 1165633"/>
              <a:gd name="connsiteX5" fmla="*/ 1007945 w 1744811"/>
              <a:gd name="connsiteY5" fmla="*/ 1134996 h 1165633"/>
              <a:gd name="connsiteX6" fmla="*/ 874131 w 1744811"/>
              <a:gd name="connsiteY6" fmla="*/ 1157299 h 1165633"/>
              <a:gd name="connsiteX7" fmla="*/ 673409 w 1744811"/>
              <a:gd name="connsiteY7" fmla="*/ 1140572 h 1165633"/>
              <a:gd name="connsiteX0" fmla="*/ 673409 w 1744811"/>
              <a:gd name="connsiteY0" fmla="*/ 1140572 h 1165633"/>
              <a:gd name="connsiteX1" fmla="*/ 26638 w 1744811"/>
              <a:gd name="connsiteY1" fmla="*/ 343260 h 1165633"/>
              <a:gd name="connsiteX2" fmla="*/ 54516 w 1744811"/>
              <a:gd name="connsiteY2" fmla="*/ 187143 h 1165633"/>
              <a:gd name="connsiteX3" fmla="*/ 1716048 w 1744811"/>
              <a:gd name="connsiteY3" fmla="*/ 287504 h 1165633"/>
              <a:gd name="connsiteX4" fmla="*/ 1710472 w 1744811"/>
              <a:gd name="connsiteY4" fmla="*/ 421318 h 1165633"/>
              <a:gd name="connsiteX5" fmla="*/ 1007945 w 1744811"/>
              <a:gd name="connsiteY5" fmla="*/ 1134996 h 1165633"/>
              <a:gd name="connsiteX6" fmla="*/ 874131 w 1744811"/>
              <a:gd name="connsiteY6" fmla="*/ 1157299 h 1165633"/>
              <a:gd name="connsiteX7" fmla="*/ 673409 w 1744811"/>
              <a:gd name="connsiteY7" fmla="*/ 1140572 h 1165633"/>
              <a:gd name="connsiteX0" fmla="*/ 673409 w 1744811"/>
              <a:gd name="connsiteY0" fmla="*/ 1153650 h 1178711"/>
              <a:gd name="connsiteX1" fmla="*/ 26638 w 1744811"/>
              <a:gd name="connsiteY1" fmla="*/ 356338 h 1178711"/>
              <a:gd name="connsiteX2" fmla="*/ 54516 w 1744811"/>
              <a:gd name="connsiteY2" fmla="*/ 200221 h 1178711"/>
              <a:gd name="connsiteX3" fmla="*/ 1716048 w 1744811"/>
              <a:gd name="connsiteY3" fmla="*/ 300582 h 1178711"/>
              <a:gd name="connsiteX4" fmla="*/ 1710472 w 1744811"/>
              <a:gd name="connsiteY4" fmla="*/ 434396 h 1178711"/>
              <a:gd name="connsiteX5" fmla="*/ 1007945 w 1744811"/>
              <a:gd name="connsiteY5" fmla="*/ 1148074 h 1178711"/>
              <a:gd name="connsiteX6" fmla="*/ 874131 w 1744811"/>
              <a:gd name="connsiteY6" fmla="*/ 1170377 h 1178711"/>
              <a:gd name="connsiteX7" fmla="*/ 673409 w 1744811"/>
              <a:gd name="connsiteY7" fmla="*/ 1153650 h 117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44811" h="1178711">
                <a:moveTo>
                  <a:pt x="673409" y="1153650"/>
                </a:moveTo>
                <a:lnTo>
                  <a:pt x="26638" y="356338"/>
                </a:lnTo>
                <a:cubicBezTo>
                  <a:pt x="-30976" y="293148"/>
                  <a:pt x="17345" y="235533"/>
                  <a:pt x="54516" y="200221"/>
                </a:cubicBezTo>
                <a:cubicBezTo>
                  <a:pt x="541453" y="-84135"/>
                  <a:pt x="1229112" y="-78559"/>
                  <a:pt x="1716048" y="300582"/>
                </a:cubicBezTo>
                <a:cubicBezTo>
                  <a:pt x="1758794" y="345187"/>
                  <a:pt x="1751360" y="395367"/>
                  <a:pt x="1710472" y="434396"/>
                </a:cubicBezTo>
                <a:lnTo>
                  <a:pt x="1007945" y="1148074"/>
                </a:lnTo>
                <a:cubicBezTo>
                  <a:pt x="952189" y="1205689"/>
                  <a:pt x="918736" y="1162943"/>
                  <a:pt x="874131" y="1170377"/>
                </a:cubicBezTo>
                <a:cubicBezTo>
                  <a:pt x="807224" y="1136923"/>
                  <a:pt x="740316" y="1159226"/>
                  <a:pt x="673409" y="115365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6317345" y="1863550"/>
            <a:ext cx="1321363" cy="1996313"/>
          </a:xfrm>
          <a:custGeom>
            <a:avLst/>
            <a:gdLst>
              <a:gd name="connsiteX0" fmla="*/ 791736 w 903248"/>
              <a:gd name="connsiteY0" fmla="*/ 0 h 1828800"/>
              <a:gd name="connsiteX1" fmla="*/ 0 w 903248"/>
              <a:gd name="connsiteY1" fmla="*/ 802888 h 1828800"/>
              <a:gd name="connsiteX2" fmla="*/ 5575 w 903248"/>
              <a:gd name="connsiteY2" fmla="*/ 1098396 h 1828800"/>
              <a:gd name="connsiteX3" fmla="*/ 713678 w 903248"/>
              <a:gd name="connsiteY3" fmla="*/ 1828800 h 1828800"/>
              <a:gd name="connsiteX4" fmla="*/ 836341 w 903248"/>
              <a:gd name="connsiteY4" fmla="*/ 1806498 h 1828800"/>
              <a:gd name="connsiteX5" fmla="*/ 903248 w 903248"/>
              <a:gd name="connsiteY5" fmla="*/ 5576 h 1828800"/>
              <a:gd name="connsiteX6" fmla="*/ 791736 w 903248"/>
              <a:gd name="connsiteY6" fmla="*/ 0 h 1828800"/>
              <a:gd name="connsiteX0" fmla="*/ 791736 w 1136822"/>
              <a:gd name="connsiteY0" fmla="*/ 0 h 1828800"/>
              <a:gd name="connsiteX1" fmla="*/ 0 w 1136822"/>
              <a:gd name="connsiteY1" fmla="*/ 802888 h 1828800"/>
              <a:gd name="connsiteX2" fmla="*/ 5575 w 1136822"/>
              <a:gd name="connsiteY2" fmla="*/ 1098396 h 1828800"/>
              <a:gd name="connsiteX3" fmla="*/ 713678 w 1136822"/>
              <a:gd name="connsiteY3" fmla="*/ 1828800 h 1828800"/>
              <a:gd name="connsiteX4" fmla="*/ 836341 w 1136822"/>
              <a:gd name="connsiteY4" fmla="*/ 1806498 h 1828800"/>
              <a:gd name="connsiteX5" fmla="*/ 903248 w 1136822"/>
              <a:gd name="connsiteY5" fmla="*/ 5576 h 1828800"/>
              <a:gd name="connsiteX6" fmla="*/ 791736 w 1136822"/>
              <a:gd name="connsiteY6" fmla="*/ 0 h 1828800"/>
              <a:gd name="connsiteX0" fmla="*/ 791736 w 1224674"/>
              <a:gd name="connsiteY0" fmla="*/ 0 h 1828800"/>
              <a:gd name="connsiteX1" fmla="*/ 0 w 1224674"/>
              <a:gd name="connsiteY1" fmla="*/ 802888 h 1828800"/>
              <a:gd name="connsiteX2" fmla="*/ 5575 w 1224674"/>
              <a:gd name="connsiteY2" fmla="*/ 1098396 h 1828800"/>
              <a:gd name="connsiteX3" fmla="*/ 713678 w 1224674"/>
              <a:gd name="connsiteY3" fmla="*/ 1828800 h 1828800"/>
              <a:gd name="connsiteX4" fmla="*/ 836341 w 1224674"/>
              <a:gd name="connsiteY4" fmla="*/ 1806498 h 1828800"/>
              <a:gd name="connsiteX5" fmla="*/ 903248 w 1224674"/>
              <a:gd name="connsiteY5" fmla="*/ 5576 h 1828800"/>
              <a:gd name="connsiteX6" fmla="*/ 791736 w 1224674"/>
              <a:gd name="connsiteY6" fmla="*/ 0 h 1828800"/>
              <a:gd name="connsiteX0" fmla="*/ 791736 w 1224674"/>
              <a:gd name="connsiteY0" fmla="*/ 0 h 1830231"/>
              <a:gd name="connsiteX1" fmla="*/ 0 w 1224674"/>
              <a:gd name="connsiteY1" fmla="*/ 802888 h 1830231"/>
              <a:gd name="connsiteX2" fmla="*/ 5575 w 1224674"/>
              <a:gd name="connsiteY2" fmla="*/ 1098396 h 1830231"/>
              <a:gd name="connsiteX3" fmla="*/ 713678 w 1224674"/>
              <a:gd name="connsiteY3" fmla="*/ 1828800 h 1830231"/>
              <a:gd name="connsiteX4" fmla="*/ 836341 w 1224674"/>
              <a:gd name="connsiteY4" fmla="*/ 1806498 h 1830231"/>
              <a:gd name="connsiteX5" fmla="*/ 903248 w 1224674"/>
              <a:gd name="connsiteY5" fmla="*/ 5576 h 1830231"/>
              <a:gd name="connsiteX6" fmla="*/ 791736 w 1224674"/>
              <a:gd name="connsiteY6" fmla="*/ 0 h 1830231"/>
              <a:gd name="connsiteX0" fmla="*/ 791736 w 1224674"/>
              <a:gd name="connsiteY0" fmla="*/ 0 h 1848859"/>
              <a:gd name="connsiteX1" fmla="*/ 0 w 1224674"/>
              <a:gd name="connsiteY1" fmla="*/ 802888 h 1848859"/>
              <a:gd name="connsiteX2" fmla="*/ 5575 w 1224674"/>
              <a:gd name="connsiteY2" fmla="*/ 1098396 h 1848859"/>
              <a:gd name="connsiteX3" fmla="*/ 713678 w 1224674"/>
              <a:gd name="connsiteY3" fmla="*/ 1828800 h 1848859"/>
              <a:gd name="connsiteX4" fmla="*/ 836341 w 1224674"/>
              <a:gd name="connsiteY4" fmla="*/ 1806498 h 1848859"/>
              <a:gd name="connsiteX5" fmla="*/ 903248 w 1224674"/>
              <a:gd name="connsiteY5" fmla="*/ 5576 h 1848859"/>
              <a:gd name="connsiteX6" fmla="*/ 791736 w 1224674"/>
              <a:gd name="connsiteY6" fmla="*/ 0 h 1848859"/>
              <a:gd name="connsiteX0" fmla="*/ 815320 w 1248258"/>
              <a:gd name="connsiteY0" fmla="*/ 0 h 1848859"/>
              <a:gd name="connsiteX1" fmla="*/ 23584 w 1248258"/>
              <a:gd name="connsiteY1" fmla="*/ 802888 h 1848859"/>
              <a:gd name="connsiteX2" fmla="*/ 29159 w 1248258"/>
              <a:gd name="connsiteY2" fmla="*/ 1098396 h 1848859"/>
              <a:gd name="connsiteX3" fmla="*/ 737262 w 1248258"/>
              <a:gd name="connsiteY3" fmla="*/ 1828800 h 1848859"/>
              <a:gd name="connsiteX4" fmla="*/ 859925 w 1248258"/>
              <a:gd name="connsiteY4" fmla="*/ 1806498 h 1848859"/>
              <a:gd name="connsiteX5" fmla="*/ 926832 w 1248258"/>
              <a:gd name="connsiteY5" fmla="*/ 5576 h 1848859"/>
              <a:gd name="connsiteX6" fmla="*/ 815320 w 1248258"/>
              <a:gd name="connsiteY6" fmla="*/ 0 h 1848859"/>
              <a:gd name="connsiteX0" fmla="*/ 807953 w 1240891"/>
              <a:gd name="connsiteY0" fmla="*/ 0 h 1848859"/>
              <a:gd name="connsiteX1" fmla="*/ 16217 w 1240891"/>
              <a:gd name="connsiteY1" fmla="*/ 802888 h 1848859"/>
              <a:gd name="connsiteX2" fmla="*/ 21792 w 1240891"/>
              <a:gd name="connsiteY2" fmla="*/ 1098396 h 1848859"/>
              <a:gd name="connsiteX3" fmla="*/ 729895 w 1240891"/>
              <a:gd name="connsiteY3" fmla="*/ 1828800 h 1848859"/>
              <a:gd name="connsiteX4" fmla="*/ 852558 w 1240891"/>
              <a:gd name="connsiteY4" fmla="*/ 1806498 h 1848859"/>
              <a:gd name="connsiteX5" fmla="*/ 919465 w 1240891"/>
              <a:gd name="connsiteY5" fmla="*/ 5576 h 1848859"/>
              <a:gd name="connsiteX6" fmla="*/ 807953 w 1240891"/>
              <a:gd name="connsiteY6" fmla="*/ 0 h 1848859"/>
              <a:gd name="connsiteX0" fmla="*/ 807953 w 1240891"/>
              <a:gd name="connsiteY0" fmla="*/ 20494 h 1869353"/>
              <a:gd name="connsiteX1" fmla="*/ 16217 w 1240891"/>
              <a:gd name="connsiteY1" fmla="*/ 823382 h 1869353"/>
              <a:gd name="connsiteX2" fmla="*/ 21792 w 1240891"/>
              <a:gd name="connsiteY2" fmla="*/ 1118890 h 1869353"/>
              <a:gd name="connsiteX3" fmla="*/ 729895 w 1240891"/>
              <a:gd name="connsiteY3" fmla="*/ 1849294 h 1869353"/>
              <a:gd name="connsiteX4" fmla="*/ 852558 w 1240891"/>
              <a:gd name="connsiteY4" fmla="*/ 1826992 h 1869353"/>
              <a:gd name="connsiteX5" fmla="*/ 919465 w 1240891"/>
              <a:gd name="connsiteY5" fmla="*/ 26070 h 1869353"/>
              <a:gd name="connsiteX6" fmla="*/ 807953 w 1240891"/>
              <a:gd name="connsiteY6" fmla="*/ 20494 h 1869353"/>
              <a:gd name="connsiteX0" fmla="*/ 807953 w 1240891"/>
              <a:gd name="connsiteY0" fmla="*/ 25879 h 1874738"/>
              <a:gd name="connsiteX1" fmla="*/ 16217 w 1240891"/>
              <a:gd name="connsiteY1" fmla="*/ 828767 h 1874738"/>
              <a:gd name="connsiteX2" fmla="*/ 21792 w 1240891"/>
              <a:gd name="connsiteY2" fmla="*/ 1124275 h 1874738"/>
              <a:gd name="connsiteX3" fmla="*/ 729895 w 1240891"/>
              <a:gd name="connsiteY3" fmla="*/ 1854679 h 1874738"/>
              <a:gd name="connsiteX4" fmla="*/ 852558 w 1240891"/>
              <a:gd name="connsiteY4" fmla="*/ 1832377 h 1874738"/>
              <a:gd name="connsiteX5" fmla="*/ 919465 w 1240891"/>
              <a:gd name="connsiteY5" fmla="*/ 31455 h 1874738"/>
              <a:gd name="connsiteX6" fmla="*/ 807953 w 1240891"/>
              <a:gd name="connsiteY6" fmla="*/ 25879 h 187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0891" h="1874738">
                <a:moveTo>
                  <a:pt x="807953" y="25879"/>
                </a:moveTo>
                <a:lnTo>
                  <a:pt x="16217" y="828767"/>
                </a:lnTo>
                <a:cubicBezTo>
                  <a:pt x="57104" y="1016480"/>
                  <a:pt x="-41397" y="1064801"/>
                  <a:pt x="21792" y="1124275"/>
                </a:cubicBezTo>
                <a:lnTo>
                  <a:pt x="729895" y="1854679"/>
                </a:lnTo>
                <a:cubicBezTo>
                  <a:pt x="770783" y="1891850"/>
                  <a:pt x="806095" y="1873265"/>
                  <a:pt x="852558" y="1832377"/>
                </a:cubicBezTo>
                <a:cubicBezTo>
                  <a:pt x="1220548" y="1583333"/>
                  <a:pt x="1471451" y="592733"/>
                  <a:pt x="919465" y="31455"/>
                </a:cubicBezTo>
                <a:cubicBezTo>
                  <a:pt x="887869" y="7293"/>
                  <a:pt x="850700" y="-22442"/>
                  <a:pt x="807953" y="25879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5379661" y="3163618"/>
            <a:ext cx="1535481" cy="1316100"/>
          </a:xfrm>
          <a:custGeom>
            <a:avLst/>
            <a:gdLst>
              <a:gd name="connsiteX0" fmla="*/ 769434 w 1416205"/>
              <a:gd name="connsiteY0" fmla="*/ 0 h 1215483"/>
              <a:gd name="connsiteX1" fmla="*/ 1416205 w 1416205"/>
              <a:gd name="connsiteY1" fmla="*/ 646771 h 1215483"/>
              <a:gd name="connsiteX2" fmla="*/ 1221059 w 1416205"/>
              <a:gd name="connsiteY2" fmla="*/ 1115122 h 1215483"/>
              <a:gd name="connsiteX3" fmla="*/ 1137424 w 1416205"/>
              <a:gd name="connsiteY3" fmla="*/ 1215483 h 1215483"/>
              <a:gd name="connsiteX4" fmla="*/ 111512 w 1416205"/>
              <a:gd name="connsiteY4" fmla="*/ 1215483 h 1215483"/>
              <a:gd name="connsiteX5" fmla="*/ 0 w 1416205"/>
              <a:gd name="connsiteY5" fmla="*/ 1092820 h 1215483"/>
              <a:gd name="connsiteX6" fmla="*/ 613317 w 1416205"/>
              <a:gd name="connsiteY6" fmla="*/ 5576 h 1215483"/>
              <a:gd name="connsiteX7" fmla="*/ 769434 w 1416205"/>
              <a:gd name="connsiteY7" fmla="*/ 0 h 1215483"/>
              <a:gd name="connsiteX0" fmla="*/ 772739 w 1419510"/>
              <a:gd name="connsiteY0" fmla="*/ 0 h 1215483"/>
              <a:gd name="connsiteX1" fmla="*/ 1419510 w 1419510"/>
              <a:gd name="connsiteY1" fmla="*/ 646771 h 1215483"/>
              <a:gd name="connsiteX2" fmla="*/ 1224364 w 1419510"/>
              <a:gd name="connsiteY2" fmla="*/ 1115122 h 1215483"/>
              <a:gd name="connsiteX3" fmla="*/ 1140729 w 1419510"/>
              <a:gd name="connsiteY3" fmla="*/ 1215483 h 1215483"/>
              <a:gd name="connsiteX4" fmla="*/ 114817 w 1419510"/>
              <a:gd name="connsiteY4" fmla="*/ 1215483 h 1215483"/>
              <a:gd name="connsiteX5" fmla="*/ 3305 w 1419510"/>
              <a:gd name="connsiteY5" fmla="*/ 1092820 h 1215483"/>
              <a:gd name="connsiteX6" fmla="*/ 616622 w 1419510"/>
              <a:gd name="connsiteY6" fmla="*/ 5576 h 1215483"/>
              <a:gd name="connsiteX7" fmla="*/ 772739 w 1419510"/>
              <a:gd name="connsiteY7" fmla="*/ 0 h 1215483"/>
              <a:gd name="connsiteX0" fmla="*/ 774134 w 1420905"/>
              <a:gd name="connsiteY0" fmla="*/ 0 h 1215483"/>
              <a:gd name="connsiteX1" fmla="*/ 1420905 w 1420905"/>
              <a:gd name="connsiteY1" fmla="*/ 646771 h 1215483"/>
              <a:gd name="connsiteX2" fmla="*/ 1225759 w 1420905"/>
              <a:gd name="connsiteY2" fmla="*/ 1115122 h 1215483"/>
              <a:gd name="connsiteX3" fmla="*/ 1142124 w 1420905"/>
              <a:gd name="connsiteY3" fmla="*/ 1215483 h 1215483"/>
              <a:gd name="connsiteX4" fmla="*/ 116212 w 1420905"/>
              <a:gd name="connsiteY4" fmla="*/ 1215483 h 1215483"/>
              <a:gd name="connsiteX5" fmla="*/ 4700 w 1420905"/>
              <a:gd name="connsiteY5" fmla="*/ 1092820 h 1215483"/>
              <a:gd name="connsiteX6" fmla="*/ 618017 w 1420905"/>
              <a:gd name="connsiteY6" fmla="*/ 5576 h 1215483"/>
              <a:gd name="connsiteX7" fmla="*/ 774134 w 1420905"/>
              <a:gd name="connsiteY7" fmla="*/ 0 h 1215483"/>
              <a:gd name="connsiteX0" fmla="*/ 774134 w 1420905"/>
              <a:gd name="connsiteY0" fmla="*/ 8769 h 1224252"/>
              <a:gd name="connsiteX1" fmla="*/ 1420905 w 1420905"/>
              <a:gd name="connsiteY1" fmla="*/ 655540 h 1224252"/>
              <a:gd name="connsiteX2" fmla="*/ 1225759 w 1420905"/>
              <a:gd name="connsiteY2" fmla="*/ 1123891 h 1224252"/>
              <a:gd name="connsiteX3" fmla="*/ 1142124 w 1420905"/>
              <a:gd name="connsiteY3" fmla="*/ 1224252 h 1224252"/>
              <a:gd name="connsiteX4" fmla="*/ 116212 w 1420905"/>
              <a:gd name="connsiteY4" fmla="*/ 1224252 h 1224252"/>
              <a:gd name="connsiteX5" fmla="*/ 4700 w 1420905"/>
              <a:gd name="connsiteY5" fmla="*/ 1101589 h 1224252"/>
              <a:gd name="connsiteX6" fmla="*/ 618017 w 1420905"/>
              <a:gd name="connsiteY6" fmla="*/ 14345 h 1224252"/>
              <a:gd name="connsiteX7" fmla="*/ 774134 w 1420905"/>
              <a:gd name="connsiteY7" fmla="*/ 8769 h 1224252"/>
              <a:gd name="connsiteX0" fmla="*/ 774134 w 1420905"/>
              <a:gd name="connsiteY0" fmla="*/ 20467 h 1235950"/>
              <a:gd name="connsiteX1" fmla="*/ 1420905 w 1420905"/>
              <a:gd name="connsiteY1" fmla="*/ 667238 h 1235950"/>
              <a:gd name="connsiteX2" fmla="*/ 1225759 w 1420905"/>
              <a:gd name="connsiteY2" fmla="*/ 1135589 h 1235950"/>
              <a:gd name="connsiteX3" fmla="*/ 1142124 w 1420905"/>
              <a:gd name="connsiteY3" fmla="*/ 1235950 h 1235950"/>
              <a:gd name="connsiteX4" fmla="*/ 116212 w 1420905"/>
              <a:gd name="connsiteY4" fmla="*/ 1235950 h 1235950"/>
              <a:gd name="connsiteX5" fmla="*/ 4700 w 1420905"/>
              <a:gd name="connsiteY5" fmla="*/ 1113287 h 1235950"/>
              <a:gd name="connsiteX6" fmla="*/ 618017 w 1420905"/>
              <a:gd name="connsiteY6" fmla="*/ 26043 h 1235950"/>
              <a:gd name="connsiteX7" fmla="*/ 774134 w 1420905"/>
              <a:gd name="connsiteY7" fmla="*/ 20467 h 1235950"/>
              <a:gd name="connsiteX0" fmla="*/ 774134 w 1435161"/>
              <a:gd name="connsiteY0" fmla="*/ 20467 h 1235950"/>
              <a:gd name="connsiteX1" fmla="*/ 1420905 w 1435161"/>
              <a:gd name="connsiteY1" fmla="*/ 667238 h 1235950"/>
              <a:gd name="connsiteX2" fmla="*/ 1225759 w 1435161"/>
              <a:gd name="connsiteY2" fmla="*/ 1135589 h 1235950"/>
              <a:gd name="connsiteX3" fmla="*/ 1142124 w 1435161"/>
              <a:gd name="connsiteY3" fmla="*/ 1235950 h 1235950"/>
              <a:gd name="connsiteX4" fmla="*/ 116212 w 1435161"/>
              <a:gd name="connsiteY4" fmla="*/ 1235950 h 1235950"/>
              <a:gd name="connsiteX5" fmla="*/ 4700 w 1435161"/>
              <a:gd name="connsiteY5" fmla="*/ 1113287 h 1235950"/>
              <a:gd name="connsiteX6" fmla="*/ 618017 w 1435161"/>
              <a:gd name="connsiteY6" fmla="*/ 26043 h 1235950"/>
              <a:gd name="connsiteX7" fmla="*/ 774134 w 1435161"/>
              <a:gd name="connsiteY7" fmla="*/ 20467 h 1235950"/>
              <a:gd name="connsiteX0" fmla="*/ 774134 w 1433330"/>
              <a:gd name="connsiteY0" fmla="*/ 20467 h 1235950"/>
              <a:gd name="connsiteX1" fmla="*/ 1420905 w 1433330"/>
              <a:gd name="connsiteY1" fmla="*/ 667238 h 1235950"/>
              <a:gd name="connsiteX2" fmla="*/ 1225759 w 1433330"/>
              <a:gd name="connsiteY2" fmla="*/ 1135589 h 1235950"/>
              <a:gd name="connsiteX3" fmla="*/ 1142124 w 1433330"/>
              <a:gd name="connsiteY3" fmla="*/ 1235950 h 1235950"/>
              <a:gd name="connsiteX4" fmla="*/ 116212 w 1433330"/>
              <a:gd name="connsiteY4" fmla="*/ 1235950 h 1235950"/>
              <a:gd name="connsiteX5" fmla="*/ 4700 w 1433330"/>
              <a:gd name="connsiteY5" fmla="*/ 1113287 h 1235950"/>
              <a:gd name="connsiteX6" fmla="*/ 618017 w 1433330"/>
              <a:gd name="connsiteY6" fmla="*/ 26043 h 1235950"/>
              <a:gd name="connsiteX7" fmla="*/ 774134 w 143333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  <a:gd name="connsiteX0" fmla="*/ 774134 w 1441970"/>
              <a:gd name="connsiteY0" fmla="*/ 20467 h 1235950"/>
              <a:gd name="connsiteX1" fmla="*/ 1420905 w 1441970"/>
              <a:gd name="connsiteY1" fmla="*/ 667238 h 1235950"/>
              <a:gd name="connsiteX2" fmla="*/ 1225759 w 1441970"/>
              <a:gd name="connsiteY2" fmla="*/ 1135589 h 1235950"/>
              <a:gd name="connsiteX3" fmla="*/ 1142124 w 1441970"/>
              <a:gd name="connsiteY3" fmla="*/ 1235950 h 1235950"/>
              <a:gd name="connsiteX4" fmla="*/ 116212 w 1441970"/>
              <a:gd name="connsiteY4" fmla="*/ 1235950 h 1235950"/>
              <a:gd name="connsiteX5" fmla="*/ 4700 w 1441970"/>
              <a:gd name="connsiteY5" fmla="*/ 1113287 h 1235950"/>
              <a:gd name="connsiteX6" fmla="*/ 618017 w 1441970"/>
              <a:gd name="connsiteY6" fmla="*/ 26043 h 1235950"/>
              <a:gd name="connsiteX7" fmla="*/ 774134 w 1441970"/>
              <a:gd name="connsiteY7" fmla="*/ 20467 h 1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1970" h="1235950">
                <a:moveTo>
                  <a:pt x="774134" y="20467"/>
                </a:moveTo>
                <a:lnTo>
                  <a:pt x="1420905" y="667238"/>
                </a:lnTo>
                <a:cubicBezTo>
                  <a:pt x="1517549" y="762022"/>
                  <a:pt x="1251779" y="879111"/>
                  <a:pt x="1225759" y="1135589"/>
                </a:cubicBezTo>
                <a:cubicBezTo>
                  <a:pt x="1225759" y="1180194"/>
                  <a:pt x="1197880" y="1224798"/>
                  <a:pt x="1142124" y="1235950"/>
                </a:cubicBezTo>
                <a:lnTo>
                  <a:pt x="116212" y="1235950"/>
                </a:lnTo>
                <a:cubicBezTo>
                  <a:pt x="23284" y="1228516"/>
                  <a:pt x="8418" y="1182053"/>
                  <a:pt x="4700" y="1113287"/>
                </a:cubicBezTo>
                <a:cubicBezTo>
                  <a:pt x="-41764" y="315974"/>
                  <a:pt x="263036" y="187736"/>
                  <a:pt x="618017" y="26043"/>
                </a:cubicBezTo>
                <a:cubicBezTo>
                  <a:pt x="670056" y="-3694"/>
                  <a:pt x="727671" y="-11128"/>
                  <a:pt x="774134" y="20467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189282" y="4657836"/>
            <a:ext cx="1703429" cy="1703429"/>
          </a:xfrm>
          <a:prstGeom prst="ellipse">
            <a:avLst/>
          </a:prstGeom>
          <a:solidFill>
            <a:srgbClr val="1847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Freeform 7"/>
          <p:cNvSpPr>
            <a:spLocks noEditPoints="1"/>
          </p:cNvSpPr>
          <p:nvPr/>
        </p:nvSpPr>
        <p:spPr bwMode="auto">
          <a:xfrm>
            <a:off x="5667534" y="5128161"/>
            <a:ext cx="746924" cy="728854"/>
          </a:xfrm>
          <a:custGeom>
            <a:avLst/>
            <a:gdLst>
              <a:gd name="T0" fmla="*/ 19 w 209"/>
              <a:gd name="T1" fmla="*/ 205 h 205"/>
              <a:gd name="T2" fmla="*/ 0 w 209"/>
              <a:gd name="T3" fmla="*/ 106 h 205"/>
              <a:gd name="T4" fmla="*/ 41 w 209"/>
              <a:gd name="T5" fmla="*/ 94 h 205"/>
              <a:gd name="T6" fmla="*/ 81 w 209"/>
              <a:gd name="T7" fmla="*/ 37 h 205"/>
              <a:gd name="T8" fmla="*/ 86 w 209"/>
              <a:gd name="T9" fmla="*/ 4 h 205"/>
              <a:gd name="T10" fmla="*/ 125 w 209"/>
              <a:gd name="T11" fmla="*/ 34 h 205"/>
              <a:gd name="T12" fmla="*/ 186 w 209"/>
              <a:gd name="T13" fmla="*/ 73 h 205"/>
              <a:gd name="T14" fmla="*/ 199 w 209"/>
              <a:gd name="T15" fmla="*/ 114 h 205"/>
              <a:gd name="T16" fmla="*/ 188 w 209"/>
              <a:gd name="T17" fmla="*/ 144 h 205"/>
              <a:gd name="T18" fmla="*/ 180 w 209"/>
              <a:gd name="T19" fmla="*/ 174 h 205"/>
              <a:gd name="T20" fmla="*/ 181 w 209"/>
              <a:gd name="T21" fmla="*/ 180 h 205"/>
              <a:gd name="T22" fmla="*/ 72 w 209"/>
              <a:gd name="T23" fmla="*/ 200 h 205"/>
              <a:gd name="T24" fmla="*/ 48 w 209"/>
              <a:gd name="T25" fmla="*/ 205 h 205"/>
              <a:gd name="T26" fmla="*/ 8 w 209"/>
              <a:gd name="T27" fmla="*/ 105 h 205"/>
              <a:gd name="T28" fmla="*/ 19 w 209"/>
              <a:gd name="T29" fmla="*/ 197 h 205"/>
              <a:gd name="T30" fmla="*/ 56 w 209"/>
              <a:gd name="T31" fmla="*/ 194 h 205"/>
              <a:gd name="T32" fmla="*/ 63 w 209"/>
              <a:gd name="T33" fmla="*/ 187 h 205"/>
              <a:gd name="T34" fmla="*/ 160 w 209"/>
              <a:gd name="T35" fmla="*/ 192 h 205"/>
              <a:gd name="T36" fmla="*/ 173 w 209"/>
              <a:gd name="T37" fmla="*/ 179 h 205"/>
              <a:gd name="T38" fmla="*/ 170 w 209"/>
              <a:gd name="T39" fmla="*/ 169 h 205"/>
              <a:gd name="T40" fmla="*/ 183 w 209"/>
              <a:gd name="T41" fmla="*/ 156 h 205"/>
              <a:gd name="T42" fmla="*/ 171 w 209"/>
              <a:gd name="T43" fmla="*/ 138 h 205"/>
              <a:gd name="T44" fmla="*/ 193 w 209"/>
              <a:gd name="T45" fmla="*/ 125 h 205"/>
              <a:gd name="T46" fmla="*/ 185 w 209"/>
              <a:gd name="T47" fmla="*/ 110 h 205"/>
              <a:gd name="T48" fmla="*/ 201 w 209"/>
              <a:gd name="T49" fmla="*/ 96 h 205"/>
              <a:gd name="T50" fmla="*/ 112 w 209"/>
              <a:gd name="T51" fmla="*/ 81 h 205"/>
              <a:gd name="T52" fmla="*/ 117 w 209"/>
              <a:gd name="T53" fmla="*/ 34 h 205"/>
              <a:gd name="T54" fmla="*/ 92 w 209"/>
              <a:gd name="T55" fmla="*/ 10 h 205"/>
              <a:gd name="T56" fmla="*/ 89 w 209"/>
              <a:gd name="T57" fmla="*/ 37 h 205"/>
              <a:gd name="T58" fmla="*/ 54 w 209"/>
              <a:gd name="T59" fmla="*/ 109 h 205"/>
              <a:gd name="T60" fmla="*/ 48 w 209"/>
              <a:gd name="T61" fmla="*/ 105 h 205"/>
              <a:gd name="T62" fmla="*/ 15 w 209"/>
              <a:gd name="T63" fmla="*/ 102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9" h="205">
                <a:moveTo>
                  <a:pt x="48" y="205"/>
                </a:moveTo>
                <a:cubicBezTo>
                  <a:pt x="19" y="205"/>
                  <a:pt x="19" y="205"/>
                  <a:pt x="19" y="205"/>
                </a:cubicBezTo>
                <a:cubicBezTo>
                  <a:pt x="15" y="205"/>
                  <a:pt x="4" y="205"/>
                  <a:pt x="4" y="194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94"/>
                  <a:pt x="11" y="94"/>
                  <a:pt x="15" y="94"/>
                </a:cubicBezTo>
                <a:cubicBezTo>
                  <a:pt x="41" y="94"/>
                  <a:pt x="41" y="94"/>
                  <a:pt x="41" y="94"/>
                </a:cubicBezTo>
                <a:cubicBezTo>
                  <a:pt x="44" y="94"/>
                  <a:pt x="51" y="94"/>
                  <a:pt x="54" y="100"/>
                </a:cubicBezTo>
                <a:cubicBezTo>
                  <a:pt x="69" y="87"/>
                  <a:pt x="81" y="47"/>
                  <a:pt x="81" y="37"/>
                </a:cubicBezTo>
                <a:cubicBezTo>
                  <a:pt x="81" y="35"/>
                  <a:pt x="81" y="33"/>
                  <a:pt x="81" y="31"/>
                </a:cubicBezTo>
                <a:cubicBezTo>
                  <a:pt x="81" y="21"/>
                  <a:pt x="80" y="10"/>
                  <a:pt x="86" y="4"/>
                </a:cubicBezTo>
                <a:cubicBezTo>
                  <a:pt x="89" y="1"/>
                  <a:pt x="92" y="0"/>
                  <a:pt x="96" y="0"/>
                </a:cubicBezTo>
                <a:cubicBezTo>
                  <a:pt x="113" y="0"/>
                  <a:pt x="123" y="17"/>
                  <a:pt x="125" y="34"/>
                </a:cubicBezTo>
                <a:cubicBezTo>
                  <a:pt x="126" y="52"/>
                  <a:pt x="126" y="65"/>
                  <a:pt x="124" y="73"/>
                </a:cubicBezTo>
                <a:cubicBezTo>
                  <a:pt x="186" y="73"/>
                  <a:pt x="186" y="73"/>
                  <a:pt x="186" y="73"/>
                </a:cubicBezTo>
                <a:cubicBezTo>
                  <a:pt x="199" y="73"/>
                  <a:pt x="209" y="83"/>
                  <a:pt x="209" y="95"/>
                </a:cubicBezTo>
                <a:cubicBezTo>
                  <a:pt x="209" y="103"/>
                  <a:pt x="205" y="110"/>
                  <a:pt x="199" y="114"/>
                </a:cubicBezTo>
                <a:cubicBezTo>
                  <a:pt x="200" y="117"/>
                  <a:pt x="201" y="121"/>
                  <a:pt x="201" y="124"/>
                </a:cubicBezTo>
                <a:cubicBezTo>
                  <a:pt x="201" y="133"/>
                  <a:pt x="196" y="141"/>
                  <a:pt x="188" y="144"/>
                </a:cubicBezTo>
                <a:cubicBezTo>
                  <a:pt x="190" y="148"/>
                  <a:pt x="191" y="151"/>
                  <a:pt x="191" y="155"/>
                </a:cubicBezTo>
                <a:cubicBezTo>
                  <a:pt x="191" y="163"/>
                  <a:pt x="187" y="170"/>
                  <a:pt x="180" y="174"/>
                </a:cubicBezTo>
                <a:cubicBezTo>
                  <a:pt x="180" y="175"/>
                  <a:pt x="181" y="177"/>
                  <a:pt x="181" y="179"/>
                </a:cubicBezTo>
                <a:cubicBezTo>
                  <a:pt x="181" y="180"/>
                  <a:pt x="181" y="180"/>
                  <a:pt x="181" y="180"/>
                </a:cubicBezTo>
                <a:cubicBezTo>
                  <a:pt x="181" y="191"/>
                  <a:pt x="171" y="200"/>
                  <a:pt x="160" y="200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69" y="200"/>
                  <a:pt x="66" y="199"/>
                  <a:pt x="63" y="198"/>
                </a:cubicBezTo>
                <a:cubicBezTo>
                  <a:pt x="61" y="205"/>
                  <a:pt x="52" y="205"/>
                  <a:pt x="48" y="205"/>
                </a:cubicBezTo>
                <a:moveTo>
                  <a:pt x="15" y="102"/>
                </a:moveTo>
                <a:cubicBezTo>
                  <a:pt x="8" y="102"/>
                  <a:pt x="8" y="104"/>
                  <a:pt x="8" y="10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2" y="196"/>
                  <a:pt x="12" y="197"/>
                  <a:pt x="19" y="197"/>
                </a:cubicBezTo>
                <a:cubicBezTo>
                  <a:pt x="48" y="197"/>
                  <a:pt x="48" y="197"/>
                  <a:pt x="48" y="197"/>
                </a:cubicBezTo>
                <a:cubicBezTo>
                  <a:pt x="56" y="197"/>
                  <a:pt x="56" y="196"/>
                  <a:pt x="56" y="194"/>
                </a:cubicBezTo>
                <a:cubicBezTo>
                  <a:pt x="56" y="180"/>
                  <a:pt x="56" y="180"/>
                  <a:pt x="56" y="180"/>
                </a:cubicBezTo>
                <a:cubicBezTo>
                  <a:pt x="63" y="187"/>
                  <a:pt x="63" y="187"/>
                  <a:pt x="63" y="187"/>
                </a:cubicBezTo>
                <a:cubicBezTo>
                  <a:pt x="65" y="190"/>
                  <a:pt x="69" y="192"/>
                  <a:pt x="72" y="192"/>
                </a:cubicBezTo>
                <a:cubicBezTo>
                  <a:pt x="160" y="192"/>
                  <a:pt x="160" y="192"/>
                  <a:pt x="160" y="192"/>
                </a:cubicBezTo>
                <a:cubicBezTo>
                  <a:pt x="167" y="192"/>
                  <a:pt x="173" y="186"/>
                  <a:pt x="173" y="180"/>
                </a:cubicBezTo>
                <a:cubicBezTo>
                  <a:pt x="173" y="179"/>
                  <a:pt x="173" y="179"/>
                  <a:pt x="173" y="179"/>
                </a:cubicBezTo>
                <a:cubicBezTo>
                  <a:pt x="173" y="177"/>
                  <a:pt x="172" y="175"/>
                  <a:pt x="171" y="173"/>
                </a:cubicBezTo>
                <a:cubicBezTo>
                  <a:pt x="170" y="169"/>
                  <a:pt x="170" y="169"/>
                  <a:pt x="170" y="169"/>
                </a:cubicBezTo>
                <a:cubicBezTo>
                  <a:pt x="174" y="168"/>
                  <a:pt x="174" y="168"/>
                  <a:pt x="174" y="168"/>
                </a:cubicBezTo>
                <a:cubicBezTo>
                  <a:pt x="179" y="166"/>
                  <a:pt x="183" y="161"/>
                  <a:pt x="183" y="156"/>
                </a:cubicBezTo>
                <a:cubicBezTo>
                  <a:pt x="183" y="151"/>
                  <a:pt x="181" y="147"/>
                  <a:pt x="178" y="144"/>
                </a:cubicBezTo>
                <a:cubicBezTo>
                  <a:pt x="171" y="138"/>
                  <a:pt x="171" y="138"/>
                  <a:pt x="171" y="138"/>
                </a:cubicBezTo>
                <a:cubicBezTo>
                  <a:pt x="181" y="137"/>
                  <a:pt x="181" y="137"/>
                  <a:pt x="181" y="137"/>
                </a:cubicBezTo>
                <a:cubicBezTo>
                  <a:pt x="188" y="137"/>
                  <a:pt x="193" y="132"/>
                  <a:pt x="193" y="125"/>
                </a:cubicBezTo>
                <a:cubicBezTo>
                  <a:pt x="193" y="121"/>
                  <a:pt x="192" y="117"/>
                  <a:pt x="189" y="114"/>
                </a:cubicBezTo>
                <a:cubicBezTo>
                  <a:pt x="185" y="110"/>
                  <a:pt x="185" y="110"/>
                  <a:pt x="185" y="110"/>
                </a:cubicBezTo>
                <a:cubicBezTo>
                  <a:pt x="191" y="108"/>
                  <a:pt x="191" y="108"/>
                  <a:pt x="191" y="108"/>
                </a:cubicBezTo>
                <a:cubicBezTo>
                  <a:pt x="197" y="106"/>
                  <a:pt x="201" y="101"/>
                  <a:pt x="201" y="96"/>
                </a:cubicBezTo>
                <a:cubicBezTo>
                  <a:pt x="201" y="87"/>
                  <a:pt x="194" y="81"/>
                  <a:pt x="186" y="81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116" y="72"/>
                  <a:pt x="119" y="63"/>
                  <a:pt x="117" y="34"/>
                </a:cubicBezTo>
                <a:cubicBezTo>
                  <a:pt x="116" y="24"/>
                  <a:pt x="110" y="8"/>
                  <a:pt x="96" y="8"/>
                </a:cubicBezTo>
                <a:cubicBezTo>
                  <a:pt x="94" y="8"/>
                  <a:pt x="92" y="9"/>
                  <a:pt x="92" y="10"/>
                </a:cubicBezTo>
                <a:cubicBezTo>
                  <a:pt x="88" y="13"/>
                  <a:pt x="89" y="23"/>
                  <a:pt x="89" y="30"/>
                </a:cubicBezTo>
                <a:cubicBezTo>
                  <a:pt x="89" y="33"/>
                  <a:pt x="89" y="35"/>
                  <a:pt x="89" y="37"/>
                </a:cubicBezTo>
                <a:cubicBezTo>
                  <a:pt x="89" y="50"/>
                  <a:pt x="74" y="99"/>
                  <a:pt x="55" y="109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4"/>
                  <a:pt x="48" y="102"/>
                  <a:pt x="41" y="102"/>
                </a:cubicBezTo>
                <a:lnTo>
                  <a:pt x="15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597227" y="2188559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702142" y="1540384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613799" y="2538540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599283" y="3566988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0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8433477" y="2939948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 rot="2700000">
            <a:off x="8757867" y="2893651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6018468" y="2940261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6342858" y="2893964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636965" y="2949831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 rot="2700000">
            <a:off x="3961357" y="2903535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221957" y="2950142"/>
            <a:ext cx="2363195" cy="1496765"/>
          </a:xfrm>
          <a:custGeom>
            <a:avLst/>
            <a:gdLst>
              <a:gd name="connsiteX0" fmla="*/ 1525272 w 1525272"/>
              <a:gd name="connsiteY0" fmla="*/ 483027 h 966054"/>
              <a:gd name="connsiteX1" fmla="*/ 1258806 w 1525272"/>
              <a:gd name="connsiteY1" fmla="*/ 966054 h 966054"/>
              <a:gd name="connsiteX2" fmla="*/ 0 w 1525272"/>
              <a:gd name="connsiteY2" fmla="*/ 966054 h 966054"/>
              <a:gd name="connsiteX3" fmla="*/ 324547 w 1525272"/>
              <a:gd name="connsiteY3" fmla="*/ 482479 h 966054"/>
              <a:gd name="connsiteX4" fmla="*/ 736 w 1525272"/>
              <a:gd name="connsiteY4" fmla="*/ 0 h 966054"/>
              <a:gd name="connsiteX5" fmla="*/ 1258806 w 1525272"/>
              <a:gd name="connsiteY5" fmla="*/ 0 h 966054"/>
              <a:gd name="connsiteX6" fmla="*/ 1525272 w 1525272"/>
              <a:gd name="connsiteY6" fmla="*/ 483027 h 96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5272" h="966054">
                <a:moveTo>
                  <a:pt x="1525272" y="483027"/>
                </a:moveTo>
                <a:lnTo>
                  <a:pt x="1258806" y="966054"/>
                </a:lnTo>
                <a:lnTo>
                  <a:pt x="0" y="966054"/>
                </a:lnTo>
                <a:lnTo>
                  <a:pt x="324547" y="482479"/>
                </a:lnTo>
                <a:lnTo>
                  <a:pt x="736" y="0"/>
                </a:lnTo>
                <a:lnTo>
                  <a:pt x="1258806" y="0"/>
                </a:lnTo>
                <a:lnTo>
                  <a:pt x="1525272" y="483027"/>
                </a:lnTo>
                <a:close/>
              </a:path>
            </a:pathLst>
          </a:custGeom>
          <a:solidFill>
            <a:srgbClr val="18478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546346" y="2903847"/>
            <a:ext cx="1624140" cy="1624312"/>
          </a:xfrm>
          <a:custGeom>
            <a:avLst/>
            <a:gdLst>
              <a:gd name="connsiteX0" fmla="*/ 39400 w 1444932"/>
              <a:gd name="connsiteY0" fmla="*/ 39554 h 1445086"/>
              <a:gd name="connsiteX1" fmla="*/ 134519 w 1444932"/>
              <a:gd name="connsiteY1" fmla="*/ 155 h 1445086"/>
              <a:gd name="connsiteX2" fmla="*/ 894281 w 1444932"/>
              <a:gd name="connsiteY2" fmla="*/ 155 h 1445086"/>
              <a:gd name="connsiteX3" fmla="*/ 905823 w 1444932"/>
              <a:gd name="connsiteY3" fmla="*/ 2485 h 1445086"/>
              <a:gd name="connsiteX4" fmla="*/ 905881 w 1444932"/>
              <a:gd name="connsiteY4" fmla="*/ 154 h 1445086"/>
              <a:gd name="connsiteX5" fmla="*/ 1431928 w 1444932"/>
              <a:gd name="connsiteY5" fmla="*/ 427073 h 1445086"/>
              <a:gd name="connsiteX6" fmla="*/ 1439322 w 1444932"/>
              <a:gd name="connsiteY6" fmla="*/ 523015 h 1445086"/>
              <a:gd name="connsiteX7" fmla="*/ 1444932 w 1444932"/>
              <a:gd name="connsiteY7" fmla="*/ 550805 h 1445086"/>
              <a:gd name="connsiteX8" fmla="*/ 1444932 w 1444932"/>
              <a:gd name="connsiteY8" fmla="*/ 1310567 h 1445086"/>
              <a:gd name="connsiteX9" fmla="*/ 1310414 w 1444932"/>
              <a:gd name="connsiteY9" fmla="*/ 1445086 h 1445086"/>
              <a:gd name="connsiteX10" fmla="*/ 1175895 w 1444932"/>
              <a:gd name="connsiteY10" fmla="*/ 1310567 h 1445086"/>
              <a:gd name="connsiteX11" fmla="*/ 1175894 w 1444932"/>
              <a:gd name="connsiteY11" fmla="*/ 550805 h 1445086"/>
              <a:gd name="connsiteX12" fmla="*/ 1176924 w 1444932"/>
              <a:gd name="connsiteY12" fmla="*/ 545705 h 1445086"/>
              <a:gd name="connsiteX13" fmla="*/ 1175290 w 1444932"/>
              <a:gd name="connsiteY13" fmla="*/ 545705 h 1445086"/>
              <a:gd name="connsiteX14" fmla="*/ 899147 w 1444932"/>
              <a:gd name="connsiteY14" fmla="*/ 269562 h 1445086"/>
              <a:gd name="connsiteX15" fmla="*/ 899181 w 1444932"/>
              <a:gd name="connsiteY15" fmla="*/ 268204 h 1445086"/>
              <a:gd name="connsiteX16" fmla="*/ 894281 w 1444932"/>
              <a:gd name="connsiteY16" fmla="*/ 269193 h 1445086"/>
              <a:gd name="connsiteX17" fmla="*/ 134519 w 1444932"/>
              <a:gd name="connsiteY17" fmla="*/ 269193 h 1445086"/>
              <a:gd name="connsiteX18" fmla="*/ 0 w 1444932"/>
              <a:gd name="connsiteY18" fmla="*/ 134674 h 1445086"/>
              <a:gd name="connsiteX19" fmla="*/ 39400 w 1444932"/>
              <a:gd name="connsiteY19" fmla="*/ 39554 h 14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932" h="1445086">
                <a:moveTo>
                  <a:pt x="39400" y="39554"/>
                </a:moveTo>
                <a:cubicBezTo>
                  <a:pt x="63743" y="15211"/>
                  <a:pt x="97373" y="155"/>
                  <a:pt x="134519" y="155"/>
                </a:cubicBezTo>
                <a:lnTo>
                  <a:pt x="894281" y="155"/>
                </a:lnTo>
                <a:lnTo>
                  <a:pt x="905823" y="2485"/>
                </a:lnTo>
                <a:lnTo>
                  <a:pt x="905881" y="154"/>
                </a:lnTo>
                <a:cubicBezTo>
                  <a:pt x="1206440" y="-5740"/>
                  <a:pt x="1389685" y="157248"/>
                  <a:pt x="1431928" y="427073"/>
                </a:cubicBezTo>
                <a:lnTo>
                  <a:pt x="1439322" y="523015"/>
                </a:lnTo>
                <a:lnTo>
                  <a:pt x="1444932" y="550805"/>
                </a:lnTo>
                <a:lnTo>
                  <a:pt x="1444932" y="1310567"/>
                </a:lnTo>
                <a:cubicBezTo>
                  <a:pt x="1444933" y="1384860"/>
                  <a:pt x="1384707" y="1445086"/>
                  <a:pt x="1310414" y="1445086"/>
                </a:cubicBezTo>
                <a:cubicBezTo>
                  <a:pt x="1236120" y="1445086"/>
                  <a:pt x="1175894" y="1384860"/>
                  <a:pt x="1175895" y="1310567"/>
                </a:cubicBezTo>
                <a:lnTo>
                  <a:pt x="1175894" y="550805"/>
                </a:lnTo>
                <a:lnTo>
                  <a:pt x="1176924" y="545705"/>
                </a:lnTo>
                <a:lnTo>
                  <a:pt x="1175290" y="545705"/>
                </a:lnTo>
                <a:cubicBezTo>
                  <a:pt x="1169114" y="387989"/>
                  <a:pt x="1176413" y="263949"/>
                  <a:pt x="899147" y="269562"/>
                </a:cubicBezTo>
                <a:lnTo>
                  <a:pt x="899181" y="268204"/>
                </a:lnTo>
                <a:lnTo>
                  <a:pt x="894281" y="269193"/>
                </a:lnTo>
                <a:lnTo>
                  <a:pt x="134519" y="269193"/>
                </a:lnTo>
                <a:cubicBezTo>
                  <a:pt x="60226" y="269193"/>
                  <a:pt x="0" y="208967"/>
                  <a:pt x="0" y="134674"/>
                </a:cubicBezTo>
                <a:cubicBezTo>
                  <a:pt x="0" y="97527"/>
                  <a:pt x="15057" y="63898"/>
                  <a:pt x="39400" y="39554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624925" y="4626269"/>
            <a:ext cx="30064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特征提取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层</a:t>
            </a:r>
            <a:endParaRPr lang="en-US" sz="1050" dirty="0" smtClean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通过多个卷积层和池化层来提取图像的特征，逐渐降低图像的空间维度，同时增加特征图的深度。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2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221958" y="984045"/>
            <a:ext cx="28452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输入层</a:t>
            </a:r>
            <a:endParaRPr 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将输入图像划分为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S×S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的网格，每个网格负责预测一定数量的边界框和其所属的类别。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8303431" y="4626269"/>
            <a:ext cx="280272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非极大值抑制</a:t>
            </a:r>
            <a:endParaRPr lang="en-US" sz="24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处理重叠边界框，选择置信度最高的边界框，去除冗余检测。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5780473" y="984045"/>
            <a:ext cx="27489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预测</a:t>
            </a:r>
            <a:r>
              <a:rPr lang="zh-CN" altLang="en-US" sz="24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层</a:t>
            </a:r>
            <a:endParaRPr lang="en-US" sz="1050" dirty="0" smtClean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  <a:cs typeface="Open Sans" panose="020B0606030504020204" pitchFamily="34" charset="0"/>
              </a:rPr>
              <a:t>根据提取的特征图来预测目标的类别和位置。每个网格预测多个边界框及其置信度分数。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黑体" pitchFamily="49" charset="-122"/>
              <a:ea typeface="黑体" pitchFamily="49" charset="-122"/>
              <a:cs typeface="Open Sans" panose="020B0606030504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96418" y="3462881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354134" y="3462881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49709" y="3474974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145557" y="3484860"/>
            <a:ext cx="61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86855" y="399270"/>
            <a:ext cx="55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YOLOv5</a:t>
            </a:r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的工作原理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7991" y="336516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输入</a:t>
            </a:r>
          </a:p>
        </p:txBody>
      </p:sp>
      <p:sp>
        <p:nvSpPr>
          <p:cNvPr id="45" name="矩形 44"/>
          <p:cNvSpPr/>
          <p:nvPr/>
        </p:nvSpPr>
        <p:spPr>
          <a:xfrm>
            <a:off x="10909316" y="338331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输出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0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349086" y="1462192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1444810" y="1568963"/>
            <a:ext cx="2058071" cy="206175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5118787" y="1462192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>
            <a:off x="5214511" y="1568963"/>
            <a:ext cx="2058071" cy="206175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8930282" y="1462192"/>
            <a:ext cx="2249519" cy="5158064"/>
          </a:xfrm>
          <a:custGeom>
            <a:avLst/>
            <a:gdLst>
              <a:gd name="T0" fmla="*/ 130 w 258"/>
              <a:gd name="T1" fmla="*/ 0 h 590"/>
              <a:gd name="T2" fmla="*/ 128 w 258"/>
              <a:gd name="T3" fmla="*/ 0 h 590"/>
              <a:gd name="T4" fmla="*/ 0 w 258"/>
              <a:gd name="T5" fmla="*/ 128 h 590"/>
              <a:gd name="T6" fmla="*/ 0 w 258"/>
              <a:gd name="T7" fmla="*/ 590 h 590"/>
              <a:gd name="T8" fmla="*/ 258 w 258"/>
              <a:gd name="T9" fmla="*/ 590 h 590"/>
              <a:gd name="T10" fmla="*/ 258 w 258"/>
              <a:gd name="T11" fmla="*/ 128 h 590"/>
              <a:gd name="T12" fmla="*/ 130 w 258"/>
              <a:gd name="T13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590">
                <a:moveTo>
                  <a:pt x="13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590"/>
                  <a:pt x="0" y="590"/>
                  <a:pt x="0" y="590"/>
                </a:cubicBezTo>
                <a:cubicBezTo>
                  <a:pt x="258" y="590"/>
                  <a:pt x="258" y="590"/>
                  <a:pt x="258" y="590"/>
                </a:cubicBezTo>
                <a:cubicBezTo>
                  <a:pt x="258" y="128"/>
                  <a:pt x="258" y="128"/>
                  <a:pt x="258" y="128"/>
                </a:cubicBezTo>
                <a:cubicBezTo>
                  <a:pt x="258" y="57"/>
                  <a:pt x="201" y="0"/>
                  <a:pt x="130" y="0"/>
                </a:cubicBezTo>
              </a:path>
            </a:pathLst>
          </a:custGeom>
          <a:solidFill>
            <a:srgbClr val="18478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23"/>
          <p:cNvSpPr>
            <a:spLocks noChangeArrowheads="1"/>
          </p:cNvSpPr>
          <p:nvPr/>
        </p:nvSpPr>
        <p:spPr bwMode="auto">
          <a:xfrm>
            <a:off x="9026008" y="1568963"/>
            <a:ext cx="2058071" cy="206175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6855" y="399270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52" name="任意多边形 51"/>
          <p:cNvSpPr/>
          <p:nvPr/>
        </p:nvSpPr>
        <p:spPr>
          <a:xfrm rot="5400000">
            <a:off x="4173752" y="3691940"/>
            <a:ext cx="732449" cy="1015022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5400000">
            <a:off x="3706904" y="3839584"/>
            <a:ext cx="725194" cy="726986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775085" y="1999674"/>
            <a:ext cx="1376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训练</a:t>
            </a:r>
            <a:endParaRPr lang="en-US" altLang="zh-CN" sz="3600" b="1" dirty="0" smtClean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框架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565181" y="2029368"/>
            <a:ext cx="1376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中间表示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376022" y="2044008"/>
            <a:ext cx="1376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18478F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推理框架</a:t>
            </a:r>
            <a:endParaRPr lang="zh-CN" altLang="en-US" sz="3600" b="1" dirty="0">
              <a:solidFill>
                <a:srgbClr val="18478F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393153" y="4016141"/>
            <a:ext cx="1376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18478F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转换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813721" y="4833365"/>
            <a:ext cx="521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</a:t>
            </a:r>
            <a:endParaRPr lang="zh-CN" altLang="en-US" sz="3600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任意多边形 63"/>
          <p:cNvSpPr/>
          <p:nvPr/>
        </p:nvSpPr>
        <p:spPr>
          <a:xfrm rot="5400000">
            <a:off x="7980158" y="3622231"/>
            <a:ext cx="732449" cy="1015022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5400000">
            <a:off x="7513310" y="3769875"/>
            <a:ext cx="725194" cy="726986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196860" y="3944020"/>
            <a:ext cx="1376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18478F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运行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63996" y="346334"/>
            <a:ext cx="5417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模型部署流程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82" y="5517843"/>
            <a:ext cx="1681575" cy="8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82" y="3894924"/>
            <a:ext cx="1710465" cy="74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46" y="3938898"/>
            <a:ext cx="1716623" cy="617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762" y="3938898"/>
            <a:ext cx="1843790" cy="56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868379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3572208" y="3766345"/>
            <a:ext cx="928687" cy="2168525"/>
          </a:xfrm>
          <a:prstGeom prst="rect">
            <a:avLst/>
          </a:pr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4712032" y="2932905"/>
            <a:ext cx="927100" cy="3001962"/>
          </a:xfrm>
          <a:prstGeom prst="rect">
            <a:avLst/>
          </a:prstGeom>
          <a:solidFill>
            <a:srgbClr val="18478F"/>
          </a:solidFill>
          <a:ln w="28575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6988508" y="1613695"/>
            <a:ext cx="928687" cy="4321175"/>
          </a:xfrm>
          <a:prstGeom prst="rect">
            <a:avLst/>
          </a:pr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5850269" y="2235993"/>
            <a:ext cx="927100" cy="3698875"/>
          </a:xfrm>
          <a:prstGeom prst="rect">
            <a:avLst/>
          </a:prstGeom>
          <a:solidFill>
            <a:srgbClr val="18478F"/>
          </a:solidFill>
          <a:ln w="2857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Oval 9"/>
          <p:cNvSpPr>
            <a:spLocks noChangeArrowheads="1"/>
          </p:cNvSpPr>
          <p:nvPr/>
        </p:nvSpPr>
        <p:spPr bwMode="auto">
          <a:xfrm>
            <a:off x="3734132" y="5590382"/>
            <a:ext cx="627063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911932" y="5768182"/>
            <a:ext cx="268287" cy="269875"/>
            <a:chOff x="1725613" y="5727700"/>
            <a:chExt cx="268287" cy="269875"/>
          </a:xfrm>
          <a:solidFill>
            <a:srgbClr val="18478F"/>
          </a:solidFill>
          <a:effectLst/>
        </p:grpSpPr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1766888" y="5757863"/>
              <a:ext cx="31750" cy="31750"/>
            </a:xfrm>
            <a:custGeom>
              <a:avLst/>
              <a:gdLst>
                <a:gd name="T0" fmla="*/ 10 w 12"/>
                <a:gd name="T1" fmla="*/ 6 h 12"/>
                <a:gd name="T2" fmla="*/ 6 w 12"/>
                <a:gd name="T3" fmla="*/ 2 h 12"/>
                <a:gd name="T4" fmla="*/ 2 w 12"/>
                <a:gd name="T5" fmla="*/ 2 h 12"/>
                <a:gd name="T6" fmla="*/ 2 w 12"/>
                <a:gd name="T7" fmla="*/ 6 h 12"/>
                <a:gd name="T8" fmla="*/ 6 w 12"/>
                <a:gd name="T9" fmla="*/ 10 h 12"/>
                <a:gd name="T10" fmla="*/ 10 w 12"/>
                <a:gd name="T11" fmla="*/ 10 h 12"/>
                <a:gd name="T12" fmla="*/ 10 w 12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0" y="6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2"/>
                    <a:pt x="9" y="12"/>
                    <a:pt x="10" y="10"/>
                  </a:cubicBezTo>
                  <a:cubicBezTo>
                    <a:pt x="12" y="9"/>
                    <a:pt x="12" y="7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1725613" y="5846763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960563" y="5862638"/>
              <a:ext cx="33337" cy="15875"/>
            </a:xfrm>
            <a:custGeom>
              <a:avLst/>
              <a:gdLst>
                <a:gd name="T0" fmla="*/ 9 w 12"/>
                <a:gd name="T1" fmla="*/ 0 h 6"/>
                <a:gd name="T2" fmla="*/ 3 w 12"/>
                <a:gd name="T3" fmla="*/ 0 h 6"/>
                <a:gd name="T4" fmla="*/ 0 w 12"/>
                <a:gd name="T5" fmla="*/ 3 h 6"/>
                <a:gd name="T6" fmla="*/ 3 w 12"/>
                <a:gd name="T7" fmla="*/ 6 h 6"/>
                <a:gd name="T8" fmla="*/ 9 w 12"/>
                <a:gd name="T9" fmla="*/ 6 h 6"/>
                <a:gd name="T10" fmla="*/ 12 w 12"/>
                <a:gd name="T11" fmla="*/ 3 h 6"/>
                <a:gd name="T12" fmla="*/ 9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5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1933575" y="5770563"/>
              <a:ext cx="30162" cy="30162"/>
            </a:xfrm>
            <a:custGeom>
              <a:avLst/>
              <a:gdLst>
                <a:gd name="T0" fmla="*/ 10 w 11"/>
                <a:gd name="T1" fmla="*/ 1 h 11"/>
                <a:gd name="T2" fmla="*/ 5 w 11"/>
                <a:gd name="T3" fmla="*/ 1 h 11"/>
                <a:gd name="T4" fmla="*/ 1 w 11"/>
                <a:gd name="T5" fmla="*/ 5 h 11"/>
                <a:gd name="T6" fmla="*/ 1 w 11"/>
                <a:gd name="T7" fmla="*/ 10 h 11"/>
                <a:gd name="T8" fmla="*/ 5 w 11"/>
                <a:gd name="T9" fmla="*/ 10 h 11"/>
                <a:gd name="T10" fmla="*/ 10 w 11"/>
                <a:gd name="T11" fmla="*/ 5 h 11"/>
                <a:gd name="T12" fmla="*/ 10 w 11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0" y="1"/>
                  </a:moveTo>
                  <a:cubicBezTo>
                    <a:pt x="9" y="0"/>
                    <a:pt x="7" y="0"/>
                    <a:pt x="5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4" y="11"/>
                    <a:pt x="5" y="1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1860550" y="5727700"/>
              <a:ext cx="17462" cy="34925"/>
            </a:xfrm>
            <a:custGeom>
              <a:avLst/>
              <a:gdLst>
                <a:gd name="T0" fmla="*/ 3 w 6"/>
                <a:gd name="T1" fmla="*/ 13 h 13"/>
                <a:gd name="T2" fmla="*/ 5 w 6"/>
                <a:gd name="T3" fmla="*/ 12 h 13"/>
                <a:gd name="T4" fmla="*/ 6 w 6"/>
                <a:gd name="T5" fmla="*/ 10 h 13"/>
                <a:gd name="T6" fmla="*/ 6 w 6"/>
                <a:gd name="T7" fmla="*/ 3 h 13"/>
                <a:gd name="T8" fmla="*/ 3 w 6"/>
                <a:gd name="T9" fmla="*/ 0 h 13"/>
                <a:gd name="T10" fmla="*/ 0 w 6"/>
                <a:gd name="T11" fmla="*/ 2 h 13"/>
                <a:gd name="T12" fmla="*/ 0 w 6"/>
                <a:gd name="T13" fmla="*/ 3 h 13"/>
                <a:gd name="T14" fmla="*/ 0 w 6"/>
                <a:gd name="T15" fmla="*/ 10 h 13"/>
                <a:gd name="T16" fmla="*/ 3 w 6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5" y="11"/>
                    <a:pt x="6" y="11"/>
                    <a:pt x="6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5"/>
            <p:cNvSpPr>
              <a:spLocks/>
            </p:cNvSpPr>
            <p:nvPr/>
          </p:nvSpPr>
          <p:spPr bwMode="auto">
            <a:xfrm>
              <a:off x="1793875" y="5794375"/>
              <a:ext cx="131762" cy="152400"/>
            </a:xfrm>
            <a:custGeom>
              <a:avLst/>
              <a:gdLst>
                <a:gd name="T0" fmla="*/ 25 w 49"/>
                <a:gd name="T1" fmla="*/ 0 h 56"/>
                <a:gd name="T2" fmla="*/ 0 w 49"/>
                <a:gd name="T3" fmla="*/ 25 h 56"/>
                <a:gd name="T4" fmla="*/ 12 w 49"/>
                <a:gd name="T5" fmla="*/ 46 h 56"/>
                <a:gd name="T6" fmla="*/ 12 w 49"/>
                <a:gd name="T7" fmla="*/ 56 h 56"/>
                <a:gd name="T8" fmla="*/ 37 w 49"/>
                <a:gd name="T9" fmla="*/ 56 h 56"/>
                <a:gd name="T10" fmla="*/ 37 w 49"/>
                <a:gd name="T11" fmla="*/ 46 h 56"/>
                <a:gd name="T12" fmla="*/ 49 w 49"/>
                <a:gd name="T13" fmla="*/ 25 h 56"/>
                <a:gd name="T14" fmla="*/ 25 w 49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6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4"/>
                    <a:pt x="5" y="42"/>
                    <a:pt x="12" y="4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2"/>
                    <a:pt x="49" y="34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1825625" y="5962650"/>
              <a:ext cx="68262" cy="34925"/>
            </a:xfrm>
            <a:custGeom>
              <a:avLst/>
              <a:gdLst>
                <a:gd name="T0" fmla="*/ 0 w 25"/>
                <a:gd name="T1" fmla="*/ 6 h 13"/>
                <a:gd name="T2" fmla="*/ 7 w 25"/>
                <a:gd name="T3" fmla="*/ 6 h 13"/>
                <a:gd name="T4" fmla="*/ 6 w 25"/>
                <a:gd name="T5" fmla="*/ 7 h 13"/>
                <a:gd name="T6" fmla="*/ 13 w 25"/>
                <a:gd name="T7" fmla="*/ 13 h 13"/>
                <a:gd name="T8" fmla="*/ 19 w 25"/>
                <a:gd name="T9" fmla="*/ 7 h 13"/>
                <a:gd name="T10" fmla="*/ 19 w 25"/>
                <a:gd name="T11" fmla="*/ 6 h 13"/>
                <a:gd name="T12" fmla="*/ 25 w 25"/>
                <a:gd name="T13" fmla="*/ 6 h 13"/>
                <a:gd name="T14" fmla="*/ 25 w 25"/>
                <a:gd name="T15" fmla="*/ 0 h 13"/>
                <a:gd name="T16" fmla="*/ 0 w 25"/>
                <a:gd name="T17" fmla="*/ 0 h 13"/>
                <a:gd name="T18" fmla="*/ 0 w 25"/>
                <a:gd name="T1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3">
                  <a:moveTo>
                    <a:pt x="0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0"/>
                    <a:pt x="9" y="13"/>
                    <a:pt x="13" y="13"/>
                  </a:cubicBezTo>
                  <a:cubicBezTo>
                    <a:pt x="16" y="13"/>
                    <a:pt x="19" y="10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7" name="Oval 17"/>
          <p:cNvSpPr>
            <a:spLocks noChangeArrowheads="1"/>
          </p:cNvSpPr>
          <p:nvPr/>
        </p:nvSpPr>
        <p:spPr bwMode="auto">
          <a:xfrm>
            <a:off x="4870782" y="5590382"/>
            <a:ext cx="625475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Freeform 18"/>
          <p:cNvSpPr>
            <a:spLocks/>
          </p:cNvSpPr>
          <p:nvPr/>
        </p:nvSpPr>
        <p:spPr bwMode="auto">
          <a:xfrm>
            <a:off x="5067631" y="5811045"/>
            <a:ext cx="228600" cy="211137"/>
          </a:xfrm>
          <a:custGeom>
            <a:avLst/>
            <a:gdLst>
              <a:gd name="T0" fmla="*/ 63 w 85"/>
              <a:gd name="T1" fmla="*/ 4 h 78"/>
              <a:gd name="T2" fmla="*/ 35 w 85"/>
              <a:gd name="T3" fmla="*/ 6 h 78"/>
              <a:gd name="T4" fmla="*/ 6 w 85"/>
              <a:gd name="T5" fmla="*/ 11 h 78"/>
              <a:gd name="T6" fmla="*/ 2 w 85"/>
              <a:gd name="T7" fmla="*/ 11 h 78"/>
              <a:gd name="T8" fmla="*/ 1 w 85"/>
              <a:gd name="T9" fmla="*/ 16 h 78"/>
              <a:gd name="T10" fmla="*/ 38 w 85"/>
              <a:gd name="T11" fmla="*/ 76 h 78"/>
              <a:gd name="T12" fmla="*/ 42 w 85"/>
              <a:gd name="T13" fmla="*/ 78 h 78"/>
              <a:gd name="T14" fmla="*/ 43 w 85"/>
              <a:gd name="T15" fmla="*/ 77 h 78"/>
              <a:gd name="T16" fmla="*/ 45 w 85"/>
              <a:gd name="T17" fmla="*/ 72 h 78"/>
              <a:gd name="T18" fmla="*/ 28 w 85"/>
              <a:gd name="T19" fmla="*/ 45 h 78"/>
              <a:gd name="T20" fmla="*/ 57 w 85"/>
              <a:gd name="T21" fmla="*/ 40 h 78"/>
              <a:gd name="T22" fmla="*/ 85 w 85"/>
              <a:gd name="T23" fmla="*/ 39 h 78"/>
              <a:gd name="T24" fmla="*/ 63 w 85"/>
              <a:gd name="T25" fmla="*/ 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5" h="78">
                <a:moveTo>
                  <a:pt x="63" y="4"/>
                </a:moveTo>
                <a:cubicBezTo>
                  <a:pt x="63" y="4"/>
                  <a:pt x="49" y="11"/>
                  <a:pt x="35" y="6"/>
                </a:cubicBezTo>
                <a:cubicBezTo>
                  <a:pt x="20" y="0"/>
                  <a:pt x="13" y="3"/>
                  <a:pt x="6" y="11"/>
                </a:cubicBezTo>
                <a:cubicBezTo>
                  <a:pt x="5" y="10"/>
                  <a:pt x="4" y="10"/>
                  <a:pt x="2" y="11"/>
                </a:cubicBezTo>
                <a:cubicBezTo>
                  <a:pt x="1" y="12"/>
                  <a:pt x="0" y="14"/>
                  <a:pt x="1" y="16"/>
                </a:cubicBezTo>
                <a:cubicBezTo>
                  <a:pt x="38" y="76"/>
                  <a:pt x="38" y="76"/>
                  <a:pt x="38" y="76"/>
                </a:cubicBezTo>
                <a:cubicBezTo>
                  <a:pt x="39" y="77"/>
                  <a:pt x="40" y="78"/>
                  <a:pt x="42" y="78"/>
                </a:cubicBezTo>
                <a:cubicBezTo>
                  <a:pt x="42" y="78"/>
                  <a:pt x="43" y="77"/>
                  <a:pt x="43" y="77"/>
                </a:cubicBezTo>
                <a:cubicBezTo>
                  <a:pt x="45" y="76"/>
                  <a:pt x="46" y="74"/>
                  <a:pt x="45" y="72"/>
                </a:cubicBezTo>
                <a:cubicBezTo>
                  <a:pt x="28" y="45"/>
                  <a:pt x="28" y="45"/>
                  <a:pt x="28" y="45"/>
                </a:cubicBezTo>
                <a:cubicBezTo>
                  <a:pt x="35" y="37"/>
                  <a:pt x="41" y="35"/>
                  <a:pt x="57" y="40"/>
                </a:cubicBezTo>
                <a:cubicBezTo>
                  <a:pt x="71" y="45"/>
                  <a:pt x="85" y="39"/>
                  <a:pt x="85" y="39"/>
                </a:cubicBezTo>
                <a:lnTo>
                  <a:pt x="63" y="4"/>
                </a:ln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Oval 19"/>
          <p:cNvSpPr>
            <a:spLocks noChangeArrowheads="1"/>
          </p:cNvSpPr>
          <p:nvPr/>
        </p:nvSpPr>
        <p:spPr bwMode="auto">
          <a:xfrm>
            <a:off x="6005844" y="5590382"/>
            <a:ext cx="627063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Freeform 20"/>
          <p:cNvSpPr>
            <a:spLocks/>
          </p:cNvSpPr>
          <p:nvPr/>
        </p:nvSpPr>
        <p:spPr bwMode="auto">
          <a:xfrm>
            <a:off x="6186819" y="5776120"/>
            <a:ext cx="266700" cy="242887"/>
          </a:xfrm>
          <a:custGeom>
            <a:avLst/>
            <a:gdLst>
              <a:gd name="T0" fmla="*/ 82 w 168"/>
              <a:gd name="T1" fmla="*/ 0 h 153"/>
              <a:gd name="T2" fmla="*/ 106 w 168"/>
              <a:gd name="T3" fmla="*/ 59 h 153"/>
              <a:gd name="T4" fmla="*/ 168 w 168"/>
              <a:gd name="T5" fmla="*/ 59 h 153"/>
              <a:gd name="T6" fmla="*/ 114 w 168"/>
              <a:gd name="T7" fmla="*/ 95 h 153"/>
              <a:gd name="T8" fmla="*/ 136 w 168"/>
              <a:gd name="T9" fmla="*/ 153 h 153"/>
              <a:gd name="T10" fmla="*/ 82 w 168"/>
              <a:gd name="T11" fmla="*/ 119 h 153"/>
              <a:gd name="T12" fmla="*/ 33 w 168"/>
              <a:gd name="T13" fmla="*/ 153 h 153"/>
              <a:gd name="T14" fmla="*/ 49 w 168"/>
              <a:gd name="T15" fmla="*/ 95 h 153"/>
              <a:gd name="T16" fmla="*/ 0 w 168"/>
              <a:gd name="T17" fmla="*/ 59 h 153"/>
              <a:gd name="T18" fmla="*/ 63 w 168"/>
              <a:gd name="T19" fmla="*/ 59 h 153"/>
              <a:gd name="T20" fmla="*/ 82 w 168"/>
              <a:gd name="T21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8" h="153">
                <a:moveTo>
                  <a:pt x="82" y="0"/>
                </a:moveTo>
                <a:lnTo>
                  <a:pt x="106" y="59"/>
                </a:lnTo>
                <a:lnTo>
                  <a:pt x="168" y="59"/>
                </a:lnTo>
                <a:lnTo>
                  <a:pt x="114" y="95"/>
                </a:lnTo>
                <a:lnTo>
                  <a:pt x="136" y="153"/>
                </a:lnTo>
                <a:lnTo>
                  <a:pt x="82" y="119"/>
                </a:lnTo>
                <a:lnTo>
                  <a:pt x="33" y="153"/>
                </a:lnTo>
                <a:lnTo>
                  <a:pt x="49" y="95"/>
                </a:lnTo>
                <a:lnTo>
                  <a:pt x="0" y="59"/>
                </a:lnTo>
                <a:lnTo>
                  <a:pt x="63" y="59"/>
                </a:lnTo>
                <a:lnTo>
                  <a:pt x="82" y="0"/>
                </a:lnTo>
                <a:close/>
              </a:path>
            </a:pathLst>
          </a:custGeom>
          <a:solidFill>
            <a:srgbClr val="18478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21"/>
          <p:cNvSpPr>
            <a:spLocks noChangeArrowheads="1"/>
          </p:cNvSpPr>
          <p:nvPr/>
        </p:nvSpPr>
        <p:spPr bwMode="auto">
          <a:xfrm>
            <a:off x="7142494" y="5590382"/>
            <a:ext cx="625475" cy="6254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339344" y="5752307"/>
            <a:ext cx="231775" cy="231775"/>
            <a:chOff x="5153025" y="5711825"/>
            <a:chExt cx="231775" cy="231775"/>
          </a:xfrm>
          <a:solidFill>
            <a:srgbClr val="18478F"/>
          </a:solidFill>
          <a:effectLst/>
        </p:grpSpPr>
        <p:sp>
          <p:nvSpPr>
            <p:cNvPr id="53" name="Freeform 22"/>
            <p:cNvSpPr>
              <a:spLocks noEditPoints="1"/>
            </p:cNvSpPr>
            <p:nvPr/>
          </p:nvSpPr>
          <p:spPr bwMode="auto">
            <a:xfrm>
              <a:off x="5214938" y="5711825"/>
              <a:ext cx="169862" cy="169862"/>
            </a:xfrm>
            <a:custGeom>
              <a:avLst/>
              <a:gdLst>
                <a:gd name="T0" fmla="*/ 44 w 63"/>
                <a:gd name="T1" fmla="*/ 7 h 63"/>
                <a:gd name="T2" fmla="*/ 26 w 63"/>
                <a:gd name="T3" fmla="*/ 18 h 63"/>
                <a:gd name="T4" fmla="*/ 2 w 63"/>
                <a:gd name="T5" fmla="*/ 41 h 63"/>
                <a:gd name="T6" fmla="*/ 2 w 63"/>
                <a:gd name="T7" fmla="*/ 49 h 63"/>
                <a:gd name="T8" fmla="*/ 14 w 63"/>
                <a:gd name="T9" fmla="*/ 61 h 63"/>
                <a:gd name="T10" fmla="*/ 22 w 63"/>
                <a:gd name="T11" fmla="*/ 61 h 63"/>
                <a:gd name="T12" fmla="*/ 45 w 63"/>
                <a:gd name="T13" fmla="*/ 37 h 63"/>
                <a:gd name="T14" fmla="*/ 56 w 63"/>
                <a:gd name="T15" fmla="*/ 19 h 63"/>
                <a:gd name="T16" fmla="*/ 63 w 63"/>
                <a:gd name="T17" fmla="*/ 0 h 63"/>
                <a:gd name="T18" fmla="*/ 44 w 63"/>
                <a:gd name="T19" fmla="*/ 7 h 63"/>
                <a:gd name="T20" fmla="*/ 43 w 63"/>
                <a:gd name="T21" fmla="*/ 31 h 63"/>
                <a:gd name="T22" fmla="*/ 32 w 63"/>
                <a:gd name="T23" fmla="*/ 31 h 63"/>
                <a:gd name="T24" fmla="*/ 32 w 63"/>
                <a:gd name="T25" fmla="*/ 20 h 63"/>
                <a:gd name="T26" fmla="*/ 43 w 63"/>
                <a:gd name="T27" fmla="*/ 20 h 63"/>
                <a:gd name="T28" fmla="*/ 43 w 63"/>
                <a:gd name="T2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44" y="7"/>
                  </a:moveTo>
                  <a:cubicBezTo>
                    <a:pt x="38" y="9"/>
                    <a:pt x="30" y="14"/>
                    <a:pt x="26" y="1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4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3"/>
                    <a:pt x="20" y="63"/>
                    <a:pt x="22" y="6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9" y="33"/>
                    <a:pt x="55" y="25"/>
                    <a:pt x="56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44" y="7"/>
                  </a:lnTo>
                  <a:close/>
                  <a:moveTo>
                    <a:pt x="43" y="31"/>
                  </a:moveTo>
                  <a:cubicBezTo>
                    <a:pt x="40" y="35"/>
                    <a:pt x="35" y="35"/>
                    <a:pt x="32" y="31"/>
                  </a:cubicBezTo>
                  <a:cubicBezTo>
                    <a:pt x="28" y="28"/>
                    <a:pt x="28" y="23"/>
                    <a:pt x="32" y="20"/>
                  </a:cubicBezTo>
                  <a:cubicBezTo>
                    <a:pt x="35" y="17"/>
                    <a:pt x="40" y="17"/>
                    <a:pt x="43" y="20"/>
                  </a:cubicBezTo>
                  <a:cubicBezTo>
                    <a:pt x="47" y="23"/>
                    <a:pt x="47" y="28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"/>
            <p:cNvSpPr>
              <a:spLocks/>
            </p:cNvSpPr>
            <p:nvPr/>
          </p:nvSpPr>
          <p:spPr bwMode="auto">
            <a:xfrm>
              <a:off x="5153025" y="5778500"/>
              <a:ext cx="77787" cy="69850"/>
            </a:xfrm>
            <a:custGeom>
              <a:avLst/>
              <a:gdLst>
                <a:gd name="T0" fmla="*/ 10 w 29"/>
                <a:gd name="T1" fmla="*/ 24 h 26"/>
                <a:gd name="T2" fmla="*/ 29 w 29"/>
                <a:gd name="T3" fmla="*/ 5 h 26"/>
                <a:gd name="T4" fmla="*/ 14 w 29"/>
                <a:gd name="T5" fmla="*/ 5 h 26"/>
                <a:gd name="T6" fmla="*/ 2 w 29"/>
                <a:gd name="T7" fmla="*/ 16 h 26"/>
                <a:gd name="T8" fmla="*/ 2 w 29"/>
                <a:gd name="T9" fmla="*/ 24 h 26"/>
                <a:gd name="T10" fmla="*/ 10 w 29"/>
                <a:gd name="T1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6">
                  <a:moveTo>
                    <a:pt x="10" y="24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0"/>
                    <a:pt x="18" y="0"/>
                    <a:pt x="14" y="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2" y="24"/>
                  </a:cubicBezTo>
                  <a:cubicBezTo>
                    <a:pt x="4" y="26"/>
                    <a:pt x="8" y="26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"/>
            <p:cNvSpPr>
              <a:spLocks/>
            </p:cNvSpPr>
            <p:nvPr/>
          </p:nvSpPr>
          <p:spPr bwMode="auto">
            <a:xfrm>
              <a:off x="5246688" y="5865813"/>
              <a:ext cx="71437" cy="77787"/>
            </a:xfrm>
            <a:custGeom>
              <a:avLst/>
              <a:gdLst>
                <a:gd name="T0" fmla="*/ 2 w 26"/>
                <a:gd name="T1" fmla="*/ 19 h 29"/>
                <a:gd name="T2" fmla="*/ 2 w 26"/>
                <a:gd name="T3" fmla="*/ 27 h 29"/>
                <a:gd name="T4" fmla="*/ 10 w 26"/>
                <a:gd name="T5" fmla="*/ 27 h 29"/>
                <a:gd name="T6" fmla="*/ 22 w 26"/>
                <a:gd name="T7" fmla="*/ 15 h 29"/>
                <a:gd name="T8" fmla="*/ 22 w 26"/>
                <a:gd name="T9" fmla="*/ 0 h 29"/>
                <a:gd name="T10" fmla="*/ 2 w 26"/>
                <a:gd name="T1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" y="19"/>
                  </a:moveTo>
                  <a:cubicBezTo>
                    <a:pt x="0" y="21"/>
                    <a:pt x="0" y="25"/>
                    <a:pt x="2" y="27"/>
                  </a:cubicBezTo>
                  <a:cubicBezTo>
                    <a:pt x="4" y="29"/>
                    <a:pt x="8" y="29"/>
                    <a:pt x="1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6" y="11"/>
                    <a:pt x="26" y="4"/>
                    <a:pt x="22" y="0"/>
                  </a:cubicBezTo>
                  <a:lnTo>
                    <a:pt x="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5"/>
            <p:cNvSpPr>
              <a:spLocks/>
            </p:cNvSpPr>
            <p:nvPr/>
          </p:nvSpPr>
          <p:spPr bwMode="auto">
            <a:xfrm>
              <a:off x="5214938" y="5843588"/>
              <a:ext cx="38100" cy="38100"/>
            </a:xfrm>
            <a:custGeom>
              <a:avLst/>
              <a:gdLst>
                <a:gd name="T0" fmla="*/ 1 w 14"/>
                <a:gd name="T1" fmla="*/ 2 h 14"/>
                <a:gd name="T2" fmla="*/ 1 w 14"/>
                <a:gd name="T3" fmla="*/ 6 h 14"/>
                <a:gd name="T4" fmla="*/ 9 w 14"/>
                <a:gd name="T5" fmla="*/ 13 h 14"/>
                <a:gd name="T6" fmla="*/ 12 w 14"/>
                <a:gd name="T7" fmla="*/ 13 h 14"/>
                <a:gd name="T8" fmla="*/ 14 w 14"/>
                <a:gd name="T9" fmla="*/ 11 h 14"/>
                <a:gd name="T10" fmla="*/ 3 w 14"/>
                <a:gd name="T11" fmla="*/ 0 h 14"/>
                <a:gd name="T12" fmla="*/ 1 w 14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5160963" y="5865813"/>
              <a:ext cx="76200" cy="74612"/>
            </a:xfrm>
            <a:custGeom>
              <a:avLst/>
              <a:gdLst>
                <a:gd name="T0" fmla="*/ 0 w 28"/>
                <a:gd name="T1" fmla="*/ 28 h 28"/>
                <a:gd name="T2" fmla="*/ 22 w 28"/>
                <a:gd name="T3" fmla="*/ 6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11" y="22"/>
                    <a:pt x="28" y="11"/>
                    <a:pt x="22" y="6"/>
                  </a:cubicBezTo>
                  <a:cubicBezTo>
                    <a:pt x="17" y="0"/>
                    <a:pt x="6" y="1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615067" y="2674143"/>
            <a:ext cx="871539" cy="1031874"/>
            <a:chOff x="1428750" y="2633663"/>
            <a:chExt cx="871538" cy="1031874"/>
          </a:xfrm>
          <a:effectLst/>
        </p:grpSpPr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1895475" y="2633663"/>
              <a:ext cx="280987" cy="279400"/>
            </a:xfrm>
            <a:custGeom>
              <a:avLst/>
              <a:gdLst>
                <a:gd name="T0" fmla="*/ 99 w 104"/>
                <a:gd name="T1" fmla="*/ 44 h 104"/>
                <a:gd name="T2" fmla="*/ 60 w 104"/>
                <a:gd name="T3" fmla="*/ 100 h 104"/>
                <a:gd name="T4" fmla="*/ 4 w 104"/>
                <a:gd name="T5" fmla="*/ 60 h 104"/>
                <a:gd name="T6" fmla="*/ 44 w 104"/>
                <a:gd name="T7" fmla="*/ 4 h 104"/>
                <a:gd name="T8" fmla="*/ 99 w 104"/>
                <a:gd name="T9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9" y="44"/>
                  </a:moveTo>
                  <a:cubicBezTo>
                    <a:pt x="104" y="70"/>
                    <a:pt x="86" y="95"/>
                    <a:pt x="60" y="100"/>
                  </a:cubicBezTo>
                  <a:cubicBezTo>
                    <a:pt x="34" y="104"/>
                    <a:pt x="9" y="87"/>
                    <a:pt x="4" y="60"/>
                  </a:cubicBezTo>
                  <a:cubicBezTo>
                    <a:pt x="0" y="34"/>
                    <a:pt x="17" y="9"/>
                    <a:pt x="44" y="4"/>
                  </a:cubicBezTo>
                  <a:cubicBezTo>
                    <a:pt x="70" y="0"/>
                    <a:pt x="95" y="17"/>
                    <a:pt x="99" y="44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8"/>
            <p:cNvSpPr>
              <a:spLocks/>
            </p:cNvSpPr>
            <p:nvPr/>
          </p:nvSpPr>
          <p:spPr bwMode="auto">
            <a:xfrm>
              <a:off x="1966913" y="2965450"/>
              <a:ext cx="333375" cy="231775"/>
            </a:xfrm>
            <a:custGeom>
              <a:avLst/>
              <a:gdLst>
                <a:gd name="T0" fmla="*/ 97 w 124"/>
                <a:gd name="T1" fmla="*/ 28 h 86"/>
                <a:gd name="T2" fmla="*/ 35 w 124"/>
                <a:gd name="T3" fmla="*/ 38 h 86"/>
                <a:gd name="T4" fmla="*/ 14 w 124"/>
                <a:gd name="T5" fmla="*/ 0 h 86"/>
                <a:gd name="T6" fmla="*/ 12 w 124"/>
                <a:gd name="T7" fmla="*/ 44 h 86"/>
                <a:gd name="T8" fmla="*/ 0 w 124"/>
                <a:gd name="T9" fmla="*/ 67 h 86"/>
                <a:gd name="T10" fmla="*/ 4 w 124"/>
                <a:gd name="T11" fmla="*/ 74 h 86"/>
                <a:gd name="T12" fmla="*/ 28 w 124"/>
                <a:gd name="T13" fmla="*/ 85 h 86"/>
                <a:gd name="T14" fmla="*/ 104 w 124"/>
                <a:gd name="T15" fmla="*/ 71 h 86"/>
                <a:gd name="T16" fmla="*/ 122 w 124"/>
                <a:gd name="T17" fmla="*/ 46 h 86"/>
                <a:gd name="T18" fmla="*/ 97 w 124"/>
                <a:gd name="T19" fmla="*/ 2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86">
                  <a:moveTo>
                    <a:pt x="97" y="28"/>
                  </a:moveTo>
                  <a:cubicBezTo>
                    <a:pt x="35" y="38"/>
                    <a:pt x="35" y="38"/>
                    <a:pt x="35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14"/>
                    <a:pt x="20" y="30"/>
                    <a:pt x="12" y="4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9" y="82"/>
                    <a:pt x="18" y="86"/>
                    <a:pt x="28" y="85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16" y="69"/>
                    <a:pt x="124" y="58"/>
                    <a:pt x="122" y="46"/>
                  </a:cubicBezTo>
                  <a:cubicBezTo>
                    <a:pt x="120" y="34"/>
                    <a:pt x="109" y="26"/>
                    <a:pt x="97" y="28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9"/>
            <p:cNvSpPr>
              <a:spLocks/>
            </p:cNvSpPr>
            <p:nvPr/>
          </p:nvSpPr>
          <p:spPr bwMode="auto">
            <a:xfrm>
              <a:off x="1428750" y="2835275"/>
              <a:ext cx="592137" cy="736600"/>
            </a:xfrm>
            <a:custGeom>
              <a:avLst/>
              <a:gdLst>
                <a:gd name="T0" fmla="*/ 203 w 219"/>
                <a:gd name="T1" fmla="*/ 169 h 273"/>
                <a:gd name="T2" fmla="*/ 176 w 219"/>
                <a:gd name="T3" fmla="*/ 159 h 273"/>
                <a:gd name="T4" fmla="*/ 165 w 219"/>
                <a:gd name="T5" fmla="*/ 155 h 273"/>
                <a:gd name="T6" fmla="*/ 203 w 219"/>
                <a:gd name="T7" fmla="*/ 81 h 273"/>
                <a:gd name="T8" fmla="*/ 187 w 219"/>
                <a:gd name="T9" fmla="*/ 28 h 273"/>
                <a:gd name="T10" fmla="*/ 182 w 219"/>
                <a:gd name="T11" fmla="*/ 26 h 273"/>
                <a:gd name="T12" fmla="*/ 177 w 219"/>
                <a:gd name="T13" fmla="*/ 24 h 273"/>
                <a:gd name="T14" fmla="*/ 109 w 219"/>
                <a:gd name="T15" fmla="*/ 2 h 273"/>
                <a:gd name="T16" fmla="*/ 91 w 219"/>
                <a:gd name="T17" fmla="*/ 4 h 273"/>
                <a:gd name="T18" fmla="*/ 14 w 219"/>
                <a:gd name="T19" fmla="*/ 51 h 273"/>
                <a:gd name="T20" fmla="*/ 6 w 219"/>
                <a:gd name="T21" fmla="*/ 81 h 273"/>
                <a:gd name="T22" fmla="*/ 29 w 219"/>
                <a:gd name="T23" fmla="*/ 92 h 273"/>
                <a:gd name="T24" fmla="*/ 36 w 219"/>
                <a:gd name="T25" fmla="*/ 89 h 273"/>
                <a:gd name="T26" fmla="*/ 105 w 219"/>
                <a:gd name="T27" fmla="*/ 48 h 273"/>
                <a:gd name="T28" fmla="*/ 128 w 219"/>
                <a:gd name="T29" fmla="*/ 55 h 273"/>
                <a:gd name="T30" fmla="*/ 92 w 219"/>
                <a:gd name="T31" fmla="*/ 127 h 273"/>
                <a:gd name="T32" fmla="*/ 107 w 219"/>
                <a:gd name="T33" fmla="*/ 180 h 273"/>
                <a:gd name="T34" fmla="*/ 110 w 219"/>
                <a:gd name="T35" fmla="*/ 181 h 273"/>
                <a:gd name="T36" fmla="*/ 109 w 219"/>
                <a:gd name="T37" fmla="*/ 181 h 273"/>
                <a:gd name="T38" fmla="*/ 141 w 219"/>
                <a:gd name="T39" fmla="*/ 194 h 273"/>
                <a:gd name="T40" fmla="*/ 154 w 219"/>
                <a:gd name="T41" fmla="*/ 198 h 273"/>
                <a:gd name="T42" fmla="*/ 115 w 219"/>
                <a:gd name="T43" fmla="*/ 234 h 273"/>
                <a:gd name="T44" fmla="*/ 114 w 219"/>
                <a:gd name="T45" fmla="*/ 265 h 273"/>
                <a:gd name="T46" fmla="*/ 134 w 219"/>
                <a:gd name="T47" fmla="*/ 272 h 273"/>
                <a:gd name="T48" fmla="*/ 146 w 219"/>
                <a:gd name="T49" fmla="*/ 266 h 273"/>
                <a:gd name="T50" fmla="*/ 210 w 219"/>
                <a:gd name="T51" fmla="*/ 206 h 273"/>
                <a:gd name="T52" fmla="*/ 217 w 219"/>
                <a:gd name="T53" fmla="*/ 185 h 273"/>
                <a:gd name="T54" fmla="*/ 203 w 219"/>
                <a:gd name="T55" fmla="*/ 16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9" h="273">
                  <a:moveTo>
                    <a:pt x="203" y="169"/>
                  </a:moveTo>
                  <a:cubicBezTo>
                    <a:pt x="176" y="159"/>
                    <a:pt x="176" y="159"/>
                    <a:pt x="176" y="159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203" y="81"/>
                    <a:pt x="203" y="81"/>
                    <a:pt x="203" y="81"/>
                  </a:cubicBezTo>
                  <a:cubicBezTo>
                    <a:pt x="213" y="62"/>
                    <a:pt x="206" y="38"/>
                    <a:pt x="187" y="28"/>
                  </a:cubicBezTo>
                  <a:cubicBezTo>
                    <a:pt x="185" y="27"/>
                    <a:pt x="183" y="26"/>
                    <a:pt x="182" y="26"/>
                  </a:cubicBezTo>
                  <a:cubicBezTo>
                    <a:pt x="180" y="25"/>
                    <a:pt x="179" y="24"/>
                    <a:pt x="177" y="24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3" y="0"/>
                    <a:pt x="96" y="1"/>
                    <a:pt x="91" y="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3" y="57"/>
                    <a:pt x="0" y="71"/>
                    <a:pt x="6" y="81"/>
                  </a:cubicBezTo>
                  <a:cubicBezTo>
                    <a:pt x="11" y="89"/>
                    <a:pt x="20" y="93"/>
                    <a:pt x="29" y="92"/>
                  </a:cubicBezTo>
                  <a:cubicBezTo>
                    <a:pt x="31" y="91"/>
                    <a:pt x="34" y="90"/>
                    <a:pt x="36" y="89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81" y="146"/>
                    <a:pt x="88" y="170"/>
                    <a:pt x="107" y="180"/>
                  </a:cubicBezTo>
                  <a:cubicBezTo>
                    <a:pt x="108" y="180"/>
                    <a:pt x="109" y="181"/>
                    <a:pt x="110" y="181"/>
                  </a:cubicBezTo>
                  <a:cubicBezTo>
                    <a:pt x="110" y="181"/>
                    <a:pt x="110" y="181"/>
                    <a:pt x="109" y="181"/>
                  </a:cubicBezTo>
                  <a:cubicBezTo>
                    <a:pt x="141" y="194"/>
                    <a:pt x="141" y="194"/>
                    <a:pt x="141" y="194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15" y="234"/>
                    <a:pt x="115" y="234"/>
                    <a:pt x="115" y="234"/>
                  </a:cubicBezTo>
                  <a:cubicBezTo>
                    <a:pt x="106" y="242"/>
                    <a:pt x="106" y="256"/>
                    <a:pt x="114" y="265"/>
                  </a:cubicBezTo>
                  <a:cubicBezTo>
                    <a:pt x="120" y="271"/>
                    <a:pt x="127" y="273"/>
                    <a:pt x="134" y="272"/>
                  </a:cubicBezTo>
                  <a:cubicBezTo>
                    <a:pt x="138" y="271"/>
                    <a:pt x="142" y="269"/>
                    <a:pt x="146" y="266"/>
                  </a:cubicBezTo>
                  <a:cubicBezTo>
                    <a:pt x="210" y="206"/>
                    <a:pt x="210" y="206"/>
                    <a:pt x="210" y="206"/>
                  </a:cubicBezTo>
                  <a:cubicBezTo>
                    <a:pt x="216" y="200"/>
                    <a:pt x="219" y="193"/>
                    <a:pt x="217" y="185"/>
                  </a:cubicBezTo>
                  <a:cubicBezTo>
                    <a:pt x="215" y="177"/>
                    <a:pt x="210" y="171"/>
                    <a:pt x="203" y="169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0"/>
            <p:cNvSpPr>
              <a:spLocks/>
            </p:cNvSpPr>
            <p:nvPr/>
          </p:nvSpPr>
          <p:spPr bwMode="auto">
            <a:xfrm>
              <a:off x="1428750" y="3289300"/>
              <a:ext cx="315912" cy="376237"/>
            </a:xfrm>
            <a:custGeom>
              <a:avLst/>
              <a:gdLst>
                <a:gd name="T0" fmla="*/ 82 w 117"/>
                <a:gd name="T1" fmla="*/ 0 h 140"/>
                <a:gd name="T2" fmla="*/ 7 w 117"/>
                <a:gd name="T3" fmla="*/ 105 h 140"/>
                <a:gd name="T4" fmla="*/ 12 w 117"/>
                <a:gd name="T5" fmla="*/ 135 h 140"/>
                <a:gd name="T6" fmla="*/ 29 w 117"/>
                <a:gd name="T7" fmla="*/ 139 h 140"/>
                <a:gd name="T8" fmla="*/ 43 w 117"/>
                <a:gd name="T9" fmla="*/ 130 h 140"/>
                <a:gd name="T10" fmla="*/ 117 w 117"/>
                <a:gd name="T11" fmla="*/ 26 h 140"/>
                <a:gd name="T12" fmla="*/ 102 w 117"/>
                <a:gd name="T13" fmla="*/ 21 h 140"/>
                <a:gd name="T14" fmla="*/ 82 w 117"/>
                <a:gd name="T1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40">
                  <a:moveTo>
                    <a:pt x="82" y="0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0" y="114"/>
                    <a:pt x="2" y="128"/>
                    <a:pt x="12" y="135"/>
                  </a:cubicBezTo>
                  <a:cubicBezTo>
                    <a:pt x="17" y="139"/>
                    <a:pt x="23" y="140"/>
                    <a:pt x="29" y="139"/>
                  </a:cubicBezTo>
                  <a:cubicBezTo>
                    <a:pt x="35" y="138"/>
                    <a:pt x="40" y="135"/>
                    <a:pt x="43" y="130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2" y="25"/>
                    <a:pt x="107" y="24"/>
                    <a:pt x="102" y="21"/>
                  </a:cubicBezTo>
                  <a:cubicBezTo>
                    <a:pt x="93" y="16"/>
                    <a:pt x="86" y="9"/>
                    <a:pt x="82" y="0"/>
                  </a:cubicBezTo>
                  <a:close/>
                </a:path>
              </a:pathLst>
            </a:custGeom>
            <a:solidFill>
              <a:srgbClr val="29465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矩形 62"/>
          <p:cNvSpPr/>
          <p:nvPr/>
        </p:nvSpPr>
        <p:spPr>
          <a:xfrm>
            <a:off x="3515902" y="4330976"/>
            <a:ext cx="1062780" cy="9233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Yolov5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 rot="13500000">
            <a:off x="1338014" y="553191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 rot="13500000">
            <a:off x="1591473" y="587059"/>
            <a:ext cx="223681" cy="22368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6" name="圆角矩形 75"/>
          <p:cNvSpPr/>
          <p:nvPr/>
        </p:nvSpPr>
        <p:spPr>
          <a:xfrm rot="2700000">
            <a:off x="451479" y="347643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86855" y="399270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661283" y="3398926"/>
            <a:ext cx="1017536" cy="203132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Yolov5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CUDA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ONNX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GPU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688344" y="2810667"/>
            <a:ext cx="1260474" cy="258532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Yolov5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CUDA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</a:p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cuDNN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err="1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TensorRT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+</a:t>
            </a:r>
            <a:endParaRPr lang="en-US" altLang="zh-CN" b="1" dirty="0" smtClean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GPU</a:t>
            </a:r>
            <a:endParaRPr lang="zh-CN" altLang="en-US" b="1" dirty="0">
              <a:solidFill>
                <a:schemeClr val="bg1"/>
              </a:solidFill>
              <a:latin typeface="Segoe UI Semilight" panose="020B0402040204020203" pitchFamily="34" charset="0"/>
              <a:ea typeface="Dotum" panose="020B0600000101010101" pitchFamily="34" charset="-127"/>
              <a:cs typeface="Segoe UI Semilight" panose="020B0402040204020203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941676" y="2375310"/>
            <a:ext cx="1022349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rPr>
              <a:t>Yolov8</a:t>
            </a:r>
          </a:p>
        </p:txBody>
      </p:sp>
      <p:sp>
        <p:nvSpPr>
          <p:cNvPr id="82" name="矩形 81"/>
          <p:cNvSpPr/>
          <p:nvPr/>
        </p:nvSpPr>
        <p:spPr>
          <a:xfrm>
            <a:off x="1763995" y="346334"/>
            <a:ext cx="6456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不同实现方法的性能比较</a:t>
            </a:r>
            <a:endParaRPr lang="en-US" altLang="zh-CN" sz="4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3" grpId="0"/>
      <p:bldP spid="71" grpId="0" animBg="1"/>
      <p:bldP spid="71" grpId="1" animBg="1"/>
      <p:bldP spid="72" grpId="0" animBg="1"/>
      <p:bldP spid="72" grpId="1" animBg="1"/>
      <p:bldP spid="76" grpId="0" animBg="1"/>
      <p:bldP spid="76" grpId="1" animBg="1"/>
      <p:bldP spid="77" grpId="0"/>
      <p:bldP spid="78" grpId="0"/>
      <p:bldP spid="79" grpId="0"/>
      <p:bldP spid="80" grpId="0"/>
      <p:bldP spid="8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 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658</Words>
  <Application>Microsoft Office PowerPoint</Application>
  <PresentationFormat>自定义</PresentationFormat>
  <Paragraphs>167</Paragraphs>
  <Slides>21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3" baseType="lpstr">
      <vt:lpstr>第一PPT，www.1ppt.com</vt:lpstr>
      <vt:lpstr>第一PPT 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极简微立体</dc:title>
  <dc:creator>第一PPT</dc:creator>
  <cp:keywords>www.1ppt.com</cp:keywords>
  <dc:description>www.1ppt.com</dc:description>
  <cp:lastModifiedBy>Z</cp:lastModifiedBy>
  <cp:revision>548</cp:revision>
  <dcterms:created xsi:type="dcterms:W3CDTF">2016-06-30T07:01:47Z</dcterms:created>
  <dcterms:modified xsi:type="dcterms:W3CDTF">2024-06-24T06:43:20Z</dcterms:modified>
</cp:coreProperties>
</file>